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91" r:id="rId2"/>
    <p:sldMasterId id="2147483702" r:id="rId3"/>
  </p:sldMasterIdLst>
  <p:handoutMasterIdLst>
    <p:handoutMasterId r:id="rId12"/>
  </p:handoutMasterIdLst>
  <p:sldIdLst>
    <p:sldId id="321" r:id="rId4"/>
    <p:sldId id="358" r:id="rId5"/>
    <p:sldId id="323" r:id="rId6"/>
    <p:sldId id="359" r:id="rId7"/>
    <p:sldId id="360" r:id="rId8"/>
    <p:sldId id="361" r:id="rId9"/>
    <p:sldId id="362" r:id="rId10"/>
    <p:sldId id="340"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500"/>
    <a:srgbClr val="FFD800"/>
    <a:srgbClr val="FFD900"/>
    <a:srgbClr val="4472C4"/>
    <a:srgbClr val="FFFADD"/>
    <a:srgbClr val="FFEE89"/>
    <a:srgbClr val="161412"/>
    <a:srgbClr val="767472"/>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73" autoAdjust="0"/>
  </p:normalViewPr>
  <p:slideViewPr>
    <p:cSldViewPr snapToGrid="0">
      <p:cViewPr varScale="1">
        <p:scale>
          <a:sx n="107" d="100"/>
          <a:sy n="107" d="100"/>
        </p:scale>
        <p:origin x="612" y="102"/>
      </p:cViewPr>
      <p:guideLst/>
    </p:cSldViewPr>
  </p:slideViewPr>
  <p:outlineViewPr>
    <p:cViewPr>
      <p:scale>
        <a:sx n="33" d="100"/>
        <a:sy n="33" d="100"/>
      </p:scale>
      <p:origin x="0" y="-3432"/>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4D6C0D4-C8C1-46A9-880D-241A9042E7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B9C5174-975A-4B0B-AE17-16F8C7C497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2182A-3299-47BA-BB6F-4D3EC111D5D3}" type="datetimeFigureOut">
              <a:rPr lang="fr-FR" smtClean="0"/>
              <a:t>20/03/2025</a:t>
            </a:fld>
            <a:endParaRPr lang="fr-FR"/>
          </a:p>
        </p:txBody>
      </p:sp>
      <p:sp>
        <p:nvSpPr>
          <p:cNvPr id="4" name="Espace réservé du pied de page 3">
            <a:extLst>
              <a:ext uri="{FF2B5EF4-FFF2-40B4-BE49-F238E27FC236}">
                <a16:creationId xmlns:a16="http://schemas.microsoft.com/office/drawing/2014/main" id="{A152AB59-2619-4F32-9345-9F34EDF1BE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55444E78-4B3C-4B7F-AD74-86E3D98702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989876-AF0E-4FE9-BF51-3AB20C47907C}" type="slidenum">
              <a:rPr lang="fr-FR" smtClean="0"/>
              <a:t>‹N°›</a:t>
            </a:fld>
            <a:endParaRPr lang="fr-FR"/>
          </a:p>
        </p:txBody>
      </p:sp>
    </p:spTree>
    <p:extLst>
      <p:ext uri="{BB962C8B-B14F-4D97-AF65-F5344CB8AC3E}">
        <p14:creationId xmlns:p14="http://schemas.microsoft.com/office/powerpoint/2010/main" val="196964525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ARDE (sans menu)">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91E6F3EB-CEED-416B-9D48-2719B87E38D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17" name="Image 16" descr="Une image contenant cravate, personne, homme, portant&#10;&#10;Description générée automatiquement">
            <a:extLst>
              <a:ext uri="{FF2B5EF4-FFF2-40B4-BE49-F238E27FC236}">
                <a16:creationId xmlns:a16="http://schemas.microsoft.com/office/drawing/2014/main" id="{CE92B0B3-F53D-4E37-95B1-3BBD7D2749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78356" y="-58419"/>
            <a:ext cx="11349587" cy="6660000"/>
          </a:xfrm>
          <a:prstGeom prst="rect">
            <a:avLst/>
          </a:prstGeom>
        </p:spPr>
      </p:pic>
      <p:sp>
        <p:nvSpPr>
          <p:cNvPr id="34" name="Rectangle 33">
            <a:extLst>
              <a:ext uri="{FF2B5EF4-FFF2-40B4-BE49-F238E27FC236}">
                <a16:creationId xmlns:a16="http://schemas.microsoft.com/office/drawing/2014/main" id="{D9BEFABE-F827-40CA-B0DD-82E2C4104762}"/>
              </a:ext>
            </a:extLst>
          </p:cNvPr>
          <p:cNvSpPr/>
          <p:nvPr userDrawn="1"/>
        </p:nvSpPr>
        <p:spPr>
          <a:xfrm>
            <a:off x="7225632" y="5684902"/>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BDC8BCA1-9EAE-4425-A60A-8DE0FE3430FF}"/>
              </a:ext>
            </a:extLst>
          </p:cNvPr>
          <p:cNvSpPr/>
          <p:nvPr userDrawn="1"/>
        </p:nvSpPr>
        <p:spPr>
          <a:xfrm>
            <a:off x="0" y="6515012"/>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0DFD7EEF-73F8-4A06-8B95-31912DCF14B1}"/>
              </a:ext>
            </a:extLst>
          </p:cNvPr>
          <p:cNvCxnSpPr>
            <a:cxnSpLocks/>
          </p:cNvCxnSpPr>
          <p:nvPr userDrawn="1"/>
        </p:nvCxnSpPr>
        <p:spPr>
          <a:xfrm>
            <a:off x="0" y="642796"/>
            <a:ext cx="12192000"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ED6D6F70-5F02-4D08-98C0-570E9C22061D}"/>
              </a:ext>
            </a:extLst>
          </p:cNvPr>
          <p:cNvCxnSpPr>
            <a:cxnSpLocks/>
          </p:cNvCxnSpPr>
          <p:nvPr userDrawn="1"/>
        </p:nvCxnSpPr>
        <p:spPr>
          <a:xfrm>
            <a:off x="9723884" y="5499590"/>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0" name="Titre 1">
            <a:extLst>
              <a:ext uri="{FF2B5EF4-FFF2-40B4-BE49-F238E27FC236}">
                <a16:creationId xmlns:a16="http://schemas.microsoft.com/office/drawing/2014/main" id="{4A674C20-6CF5-1E4E-A3EB-3548F88D53E1}"/>
              </a:ext>
            </a:extLst>
          </p:cNvPr>
          <p:cNvSpPr>
            <a:spLocks noGrp="1"/>
          </p:cNvSpPr>
          <p:nvPr>
            <p:ph type="ctrTitle" hasCustomPrompt="1"/>
          </p:nvPr>
        </p:nvSpPr>
        <p:spPr>
          <a:xfrm>
            <a:off x="5529372" y="2105560"/>
            <a:ext cx="5951135" cy="1339569"/>
          </a:xfrm>
          <a:prstGeom prst="rect">
            <a:avLst/>
          </a:prstGeom>
        </p:spPr>
        <p:txBody>
          <a:bodyPr anchor="ctr">
            <a:normAutofit/>
          </a:bodyPr>
          <a:lstStyle>
            <a:lvl1pPr marL="0" algn="r" defTabSz="914400" rtl="0" eaLnBrk="1" latinLnBrk="0" hangingPunct="1">
              <a:defRPr lang="fr-FR" sz="40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1" name="Sous-titre 2">
            <a:extLst>
              <a:ext uri="{FF2B5EF4-FFF2-40B4-BE49-F238E27FC236}">
                <a16:creationId xmlns:a16="http://schemas.microsoft.com/office/drawing/2014/main" id="{802EBCAF-4419-0D4F-8D09-1C1104DF9B6B}"/>
              </a:ext>
            </a:extLst>
          </p:cNvPr>
          <p:cNvSpPr>
            <a:spLocks noGrp="1"/>
          </p:cNvSpPr>
          <p:nvPr>
            <p:ph type="subTitle" idx="1"/>
          </p:nvPr>
        </p:nvSpPr>
        <p:spPr>
          <a:xfrm>
            <a:off x="6317460" y="3326505"/>
            <a:ext cx="5169062" cy="1077217"/>
          </a:xfrm>
          <a:prstGeom prst="rect">
            <a:avLst/>
          </a:prstGeom>
        </p:spPr>
        <p:txBody>
          <a:bodyPr anchor="t">
            <a:noAutofit/>
          </a:bodyPr>
          <a:lstStyle>
            <a:lvl1pPr marL="0" indent="0" algn="r" defTabSz="914400" rtl="0" eaLnBrk="1" latinLnBrk="0" hangingPunct="1">
              <a:lnSpc>
                <a:spcPct val="150000"/>
              </a:lnSpc>
              <a:spcBef>
                <a:spcPts val="0"/>
              </a:spcBef>
              <a:buNone/>
              <a:defRPr lang="fr-FR" sz="1600" kern="1200" dirty="0">
                <a:solidFill>
                  <a:schemeClr val="bg1"/>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3" name="Espace réservé du contenu 3">
            <a:extLst>
              <a:ext uri="{FF2B5EF4-FFF2-40B4-BE49-F238E27FC236}">
                <a16:creationId xmlns:a16="http://schemas.microsoft.com/office/drawing/2014/main" id="{97E06128-2E33-094F-B363-4BC35904ED8D}"/>
              </a:ext>
            </a:extLst>
          </p:cNvPr>
          <p:cNvSpPr>
            <a:spLocks noGrp="1"/>
          </p:cNvSpPr>
          <p:nvPr>
            <p:ph sz="half" idx="2"/>
          </p:nvPr>
        </p:nvSpPr>
        <p:spPr>
          <a:xfrm>
            <a:off x="7225630" y="6006101"/>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b="1"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sp>
        <p:nvSpPr>
          <p:cNvPr id="24" name="Espace réservé du contenu 3">
            <a:extLst>
              <a:ext uri="{FF2B5EF4-FFF2-40B4-BE49-F238E27FC236}">
                <a16:creationId xmlns:a16="http://schemas.microsoft.com/office/drawing/2014/main" id="{174D09A4-4DE5-3C46-94F9-E123C3EC3B57}"/>
              </a:ext>
            </a:extLst>
          </p:cNvPr>
          <p:cNvSpPr>
            <a:spLocks noGrp="1"/>
          </p:cNvSpPr>
          <p:nvPr>
            <p:ph sz="half" idx="10"/>
          </p:nvPr>
        </p:nvSpPr>
        <p:spPr>
          <a:xfrm>
            <a:off x="7224483" y="6303898"/>
            <a:ext cx="4955642" cy="288000"/>
          </a:xfrm>
          <a:prstGeom prst="rect">
            <a:avLst/>
          </a:prstGeom>
        </p:spPr>
        <p:txBody>
          <a:bodyPr anchor="ctr">
            <a:noAutofit/>
          </a:bodyPr>
          <a:lstStyle>
            <a:lvl1pPr marL="0" indent="0" algn="ctr" defTabSz="914400" rtl="0" eaLnBrk="1" latinLnBrk="0" hangingPunct="1">
              <a:lnSpc>
                <a:spcPct val="100000"/>
              </a:lnSpc>
              <a:spcBef>
                <a:spcPts val="0"/>
              </a:spcBef>
              <a:buFont typeface="Arial" panose="020B0604020202020204" pitchFamily="34" charset="0"/>
              <a:buNone/>
              <a:defRPr lang="fr-FR" sz="1600" kern="1200" dirty="0">
                <a:solidFill>
                  <a:srgbClr val="161412"/>
                </a:solidFill>
                <a:latin typeface="Poppins Light" panose="00000400000000000000" pitchFamily="2" charset="0"/>
                <a:ea typeface="+mn-ea"/>
                <a:cs typeface="Poppins Light" panose="00000400000000000000" pitchFamily="2" charset="0"/>
              </a:defRPr>
            </a:lvl1pPr>
            <a:lvl2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2pPr>
            <a:lvl3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3pPr>
            <a:lvl4pPr marL="0" indent="0" algn="ctr" defTabSz="914400" rtl="0" eaLnBrk="1" latinLnBrk="0" hangingPunct="1">
              <a:lnSpc>
                <a:spcPct val="90000"/>
              </a:lnSpc>
              <a:spcBef>
                <a:spcPts val="1000"/>
              </a:spcBef>
              <a:buFont typeface="Arial" panose="020B0604020202020204" pitchFamily="34" charset="0"/>
              <a:buNone/>
              <a:defRPr lang="fr-FR" sz="2000" kern="1200" dirty="0" smtClean="0">
                <a:solidFill>
                  <a:schemeClr val="bg1"/>
                </a:solidFill>
                <a:latin typeface="Century Gothic" panose="020B0502020202020204" pitchFamily="34" charset="0"/>
                <a:ea typeface="+mn-ea"/>
                <a:cs typeface="+mn-cs"/>
              </a:defRPr>
            </a:lvl4pPr>
            <a:lvl5pPr marL="0" indent="0" algn="ctr" defTabSz="914400" rtl="0" eaLnBrk="1" latinLnBrk="0" hangingPunct="1">
              <a:lnSpc>
                <a:spcPct val="90000"/>
              </a:lnSpc>
              <a:spcBef>
                <a:spcPts val="1000"/>
              </a:spcBef>
              <a:buFont typeface="Arial" panose="020B0604020202020204" pitchFamily="34" charset="0"/>
              <a:buNone/>
              <a:defRPr lang="fr-FR" sz="2000" kern="1200" dirty="0">
                <a:solidFill>
                  <a:schemeClr val="bg1"/>
                </a:solidFill>
                <a:latin typeface="Century Gothic" panose="020B0502020202020204" pitchFamily="34" charset="0"/>
                <a:ea typeface="+mn-ea"/>
                <a:cs typeface="+mn-cs"/>
              </a:defRPr>
            </a:lvl5pPr>
          </a:lstStyle>
          <a:p>
            <a:pPr lvl="0"/>
            <a:r>
              <a:rPr lang="fr-FR" dirty="0"/>
              <a:t>Cliquez pour modifier les styles du texte du masque</a:t>
            </a:r>
          </a:p>
        </p:txBody>
      </p:sp>
      <p:pic>
        <p:nvPicPr>
          <p:cNvPr id="25" name="Image 24">
            <a:extLst>
              <a:ext uri="{FF2B5EF4-FFF2-40B4-BE49-F238E27FC236}">
                <a16:creationId xmlns:a16="http://schemas.microsoft.com/office/drawing/2014/main" id="{8D70F87B-6835-A14D-B88E-99978C6F6A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057" y="248529"/>
            <a:ext cx="1591112" cy="180000"/>
          </a:xfrm>
          <a:prstGeom prst="rect">
            <a:avLst/>
          </a:prstGeom>
        </p:spPr>
      </p:pic>
    </p:spTree>
    <p:extLst>
      <p:ext uri="{BB962C8B-B14F-4D97-AF65-F5344CB8AC3E}">
        <p14:creationId xmlns:p14="http://schemas.microsoft.com/office/powerpoint/2010/main" val="252176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3-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457BEA-B7F7-C146-9746-175FA0B1224E}"/>
              </a:ext>
            </a:extLst>
          </p:cNvPr>
          <p:cNvSpPr/>
          <p:nvPr userDrawn="1"/>
        </p:nvSpPr>
        <p:spPr>
          <a:xfrm>
            <a:off x="5210769" y="2779417"/>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C5E540A7-FF35-A14E-9B8C-0D72BCF435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D97A6C6-C757-6A46-BD46-32B08CB79E12}"/>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5E193823-F852-4845-93AA-B69869A66DC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D5B89B71-E77B-1C4A-B409-CBBC9F3C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9A55B1AE-5A74-AC4A-B560-0B752BC1C3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E2445C9B-D57B-E048-BAB4-8F914C6E0EC4}"/>
              </a:ext>
            </a:extLst>
          </p:cNvPr>
          <p:cNvSpPr>
            <a:spLocks noGrp="1"/>
          </p:cNvSpPr>
          <p:nvPr>
            <p:ph idx="1"/>
          </p:nvPr>
        </p:nvSpPr>
        <p:spPr>
          <a:xfrm>
            <a:off x="5080000" y="2409919"/>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4981CC59-DF55-484C-9347-DB3BA1ADA3BB}"/>
              </a:ext>
            </a:extLst>
          </p:cNvPr>
          <p:cNvSpPr txBox="1"/>
          <p:nvPr userDrawn="1"/>
        </p:nvSpPr>
        <p:spPr>
          <a:xfrm>
            <a:off x="3966780" y="2354904"/>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097F4F39-EB5F-F149-8EAF-2B5A3CE75BBD}"/>
              </a:ext>
            </a:extLst>
          </p:cNvPr>
          <p:cNvSpPr txBox="1"/>
          <p:nvPr userDrawn="1"/>
        </p:nvSpPr>
        <p:spPr>
          <a:xfrm>
            <a:off x="3966780" y="3534343"/>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32480803-D62B-974C-8088-E10FF3575650}"/>
              </a:ext>
            </a:extLst>
          </p:cNvPr>
          <p:cNvSpPr txBox="1"/>
          <p:nvPr userDrawn="1"/>
        </p:nvSpPr>
        <p:spPr>
          <a:xfrm>
            <a:off x="3947027" y="4694846"/>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Rectangle 15">
            <a:extLst>
              <a:ext uri="{FF2B5EF4-FFF2-40B4-BE49-F238E27FC236}">
                <a16:creationId xmlns:a16="http://schemas.microsoft.com/office/drawing/2014/main" id="{2F300C7C-BD16-4E4E-8A34-552A17264345}"/>
              </a:ext>
            </a:extLst>
          </p:cNvPr>
          <p:cNvSpPr/>
          <p:nvPr userDrawn="1"/>
        </p:nvSpPr>
        <p:spPr>
          <a:xfrm>
            <a:off x="5210769" y="3952393"/>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contenu 2">
            <a:extLst>
              <a:ext uri="{FF2B5EF4-FFF2-40B4-BE49-F238E27FC236}">
                <a16:creationId xmlns:a16="http://schemas.microsoft.com/office/drawing/2014/main" id="{7DC5CA35-A05D-1841-A1B3-03947AF87177}"/>
              </a:ext>
            </a:extLst>
          </p:cNvPr>
          <p:cNvSpPr>
            <a:spLocks noGrp="1"/>
          </p:cNvSpPr>
          <p:nvPr>
            <p:ph idx="10"/>
          </p:nvPr>
        </p:nvSpPr>
        <p:spPr>
          <a:xfrm>
            <a:off x="5080000" y="358289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8" name="Rectangle 17">
            <a:extLst>
              <a:ext uri="{FF2B5EF4-FFF2-40B4-BE49-F238E27FC236}">
                <a16:creationId xmlns:a16="http://schemas.microsoft.com/office/drawing/2014/main" id="{8825A59E-FDB5-6144-8178-AFD1E6321AB3}"/>
              </a:ext>
            </a:extLst>
          </p:cNvPr>
          <p:cNvSpPr/>
          <p:nvPr userDrawn="1"/>
        </p:nvSpPr>
        <p:spPr>
          <a:xfrm>
            <a:off x="5210769" y="5129105"/>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2">
            <a:extLst>
              <a:ext uri="{FF2B5EF4-FFF2-40B4-BE49-F238E27FC236}">
                <a16:creationId xmlns:a16="http://schemas.microsoft.com/office/drawing/2014/main" id="{E1AD5816-0BCE-284D-BE16-D345B21C37F9}"/>
              </a:ext>
            </a:extLst>
          </p:cNvPr>
          <p:cNvSpPr>
            <a:spLocks noGrp="1"/>
          </p:cNvSpPr>
          <p:nvPr>
            <p:ph idx="11"/>
          </p:nvPr>
        </p:nvSpPr>
        <p:spPr>
          <a:xfrm>
            <a:off x="5080000" y="4759607"/>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137072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4-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BDA4A0-16F4-FD41-9915-3D6904A9C4B4}"/>
              </a:ext>
            </a:extLst>
          </p:cNvPr>
          <p:cNvSpPr/>
          <p:nvPr userDrawn="1"/>
        </p:nvSpPr>
        <p:spPr>
          <a:xfrm>
            <a:off x="5210769" y="2304853"/>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814C1BD8-0F9B-E841-B5AD-594876DD84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1BF372F-B59B-CC49-96FD-73016021D33F}"/>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742575BB-0B8E-3644-82D5-EDA6AEC81E87}"/>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5B71FA1B-AFA7-7F44-BD82-BEB35A878B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1F0708DD-5D0E-4640-9D03-3726659B51A0}"/>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180F3F0E-F431-0049-BE3D-38E71A893AA7}"/>
              </a:ext>
            </a:extLst>
          </p:cNvPr>
          <p:cNvSpPr>
            <a:spLocks noGrp="1"/>
          </p:cNvSpPr>
          <p:nvPr>
            <p:ph idx="1"/>
          </p:nvPr>
        </p:nvSpPr>
        <p:spPr>
          <a:xfrm>
            <a:off x="5080000" y="19353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B27BA9AE-D40E-6843-A876-191A6E21140E}"/>
              </a:ext>
            </a:extLst>
          </p:cNvPr>
          <p:cNvSpPr txBox="1"/>
          <p:nvPr userDrawn="1"/>
        </p:nvSpPr>
        <p:spPr>
          <a:xfrm>
            <a:off x="3966780" y="1880340"/>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C48F0055-A72F-3C4B-AC13-DD363216ECE3}"/>
              </a:ext>
            </a:extLst>
          </p:cNvPr>
          <p:cNvSpPr txBox="1"/>
          <p:nvPr userDrawn="1"/>
        </p:nvSpPr>
        <p:spPr>
          <a:xfrm>
            <a:off x="3966780" y="3059779"/>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ZoneTexte 14">
            <a:extLst>
              <a:ext uri="{FF2B5EF4-FFF2-40B4-BE49-F238E27FC236}">
                <a16:creationId xmlns:a16="http://schemas.microsoft.com/office/drawing/2014/main" id="{C29EE1AF-3AEC-154B-B3E6-572EE86232E7}"/>
              </a:ext>
            </a:extLst>
          </p:cNvPr>
          <p:cNvSpPr txBox="1"/>
          <p:nvPr userDrawn="1"/>
        </p:nvSpPr>
        <p:spPr>
          <a:xfrm>
            <a:off x="3947027" y="4220282"/>
            <a:ext cx="971369"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03</a:t>
            </a:r>
          </a:p>
        </p:txBody>
      </p:sp>
      <p:sp>
        <p:nvSpPr>
          <p:cNvPr id="16" name="ZoneTexte 15">
            <a:extLst>
              <a:ext uri="{FF2B5EF4-FFF2-40B4-BE49-F238E27FC236}">
                <a16:creationId xmlns:a16="http://schemas.microsoft.com/office/drawing/2014/main" id="{A79671CB-0581-494F-A4CE-58E925908C93}"/>
              </a:ext>
            </a:extLst>
          </p:cNvPr>
          <p:cNvSpPr txBox="1"/>
          <p:nvPr userDrawn="1"/>
        </p:nvSpPr>
        <p:spPr>
          <a:xfrm>
            <a:off x="3939693" y="5404745"/>
            <a:ext cx="978703"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04</a:t>
            </a:r>
          </a:p>
        </p:txBody>
      </p:sp>
      <p:sp>
        <p:nvSpPr>
          <p:cNvPr id="17" name="Rectangle 16">
            <a:extLst>
              <a:ext uri="{FF2B5EF4-FFF2-40B4-BE49-F238E27FC236}">
                <a16:creationId xmlns:a16="http://schemas.microsoft.com/office/drawing/2014/main" id="{EFC73CC3-21A7-1344-BA9B-0BDDCF795763}"/>
              </a:ext>
            </a:extLst>
          </p:cNvPr>
          <p:cNvSpPr/>
          <p:nvPr userDrawn="1"/>
        </p:nvSpPr>
        <p:spPr>
          <a:xfrm>
            <a:off x="5210769" y="3477829"/>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contenu 2">
            <a:extLst>
              <a:ext uri="{FF2B5EF4-FFF2-40B4-BE49-F238E27FC236}">
                <a16:creationId xmlns:a16="http://schemas.microsoft.com/office/drawing/2014/main" id="{22AA1EEB-5503-AF40-801B-307CB798C1F1}"/>
              </a:ext>
            </a:extLst>
          </p:cNvPr>
          <p:cNvSpPr>
            <a:spLocks noGrp="1"/>
          </p:cNvSpPr>
          <p:nvPr>
            <p:ph idx="10"/>
          </p:nvPr>
        </p:nvSpPr>
        <p:spPr>
          <a:xfrm>
            <a:off x="5080000" y="310833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9" name="Rectangle 18">
            <a:extLst>
              <a:ext uri="{FF2B5EF4-FFF2-40B4-BE49-F238E27FC236}">
                <a16:creationId xmlns:a16="http://schemas.microsoft.com/office/drawing/2014/main" id="{ACB65857-D75C-5047-B412-4EC947390672}"/>
              </a:ext>
            </a:extLst>
          </p:cNvPr>
          <p:cNvSpPr/>
          <p:nvPr userDrawn="1"/>
        </p:nvSpPr>
        <p:spPr>
          <a:xfrm>
            <a:off x="5210769" y="4654541"/>
            <a:ext cx="4392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contenu 2">
            <a:extLst>
              <a:ext uri="{FF2B5EF4-FFF2-40B4-BE49-F238E27FC236}">
                <a16:creationId xmlns:a16="http://schemas.microsoft.com/office/drawing/2014/main" id="{1F140751-DAC3-7444-9E7D-8F96440968E3}"/>
              </a:ext>
            </a:extLst>
          </p:cNvPr>
          <p:cNvSpPr>
            <a:spLocks noGrp="1"/>
          </p:cNvSpPr>
          <p:nvPr>
            <p:ph idx="11"/>
          </p:nvPr>
        </p:nvSpPr>
        <p:spPr>
          <a:xfrm>
            <a:off x="5080000" y="4285043"/>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21" name="Rectangle 20">
            <a:extLst>
              <a:ext uri="{FF2B5EF4-FFF2-40B4-BE49-F238E27FC236}">
                <a16:creationId xmlns:a16="http://schemas.microsoft.com/office/drawing/2014/main" id="{75BCFD07-EA5E-3C43-8C4E-DC7DD6F10566}"/>
              </a:ext>
            </a:extLst>
          </p:cNvPr>
          <p:cNvSpPr/>
          <p:nvPr userDrawn="1"/>
        </p:nvSpPr>
        <p:spPr>
          <a:xfrm>
            <a:off x="5210769" y="5831253"/>
            <a:ext cx="306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contenu 2">
            <a:extLst>
              <a:ext uri="{FF2B5EF4-FFF2-40B4-BE49-F238E27FC236}">
                <a16:creationId xmlns:a16="http://schemas.microsoft.com/office/drawing/2014/main" id="{1FF71512-B8C5-2544-B5FB-73C4A98D8290}"/>
              </a:ext>
            </a:extLst>
          </p:cNvPr>
          <p:cNvSpPr>
            <a:spLocks noGrp="1"/>
          </p:cNvSpPr>
          <p:nvPr>
            <p:ph idx="12"/>
          </p:nvPr>
        </p:nvSpPr>
        <p:spPr>
          <a:xfrm>
            <a:off x="5080000" y="5461755"/>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3799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 bientôt">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E48A144-F09E-41F8-B1CC-8B70E00DC8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23DD4DF-C0AF-4BB8-93DC-FFA3CC9A85DB}"/>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8CB5E6F-B25A-4236-9E56-9C24DB59FD5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9F4D2190-DFE4-4D49-9C8D-AFE612161FD3}"/>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1" dirty="0">
                <a:solidFill>
                  <a:schemeClr val="tx1">
                    <a:lumMod val="95000"/>
                    <a:lumOff val="5000"/>
                  </a:schemeClr>
                </a:solidFill>
                <a:latin typeface="Poppins Light" panose="00000400000000000000" pitchFamily="2" charset="0"/>
                <a:cs typeface="Poppins Light" panose="00000400000000000000" pitchFamily="2" charset="0"/>
              </a:rPr>
              <a:t>À BIENTÔT</a:t>
            </a:r>
            <a:endParaRPr lang="fr-FR" sz="2400" dirty="0">
              <a:solidFill>
                <a:schemeClr val="tx1">
                  <a:lumMod val="95000"/>
                  <a:lumOff val="5000"/>
                </a:schemeClr>
              </a:solidFill>
              <a:latin typeface="Poppins Light" panose="00000400000000000000" pitchFamily="2" charset="0"/>
              <a:cs typeface="Poppins Light" panose="00000400000000000000" pitchFamily="2" charset="0"/>
            </a:endParaRPr>
          </a:p>
        </p:txBody>
      </p:sp>
      <p:cxnSp>
        <p:nvCxnSpPr>
          <p:cNvPr id="11" name="Connecteur droit 10">
            <a:extLst>
              <a:ext uri="{FF2B5EF4-FFF2-40B4-BE49-F238E27FC236}">
                <a16:creationId xmlns:a16="http://schemas.microsoft.com/office/drawing/2014/main" id="{6BEE085A-454C-47E3-AD6D-458856F7A1D7}"/>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A9EC666-1D1F-4B34-8451-93CEF5DA8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3" name="Image 2" descr="Une image contenant personne, rayé, bras&#10;&#10;Description générée automatiquement">
            <a:extLst>
              <a:ext uri="{FF2B5EF4-FFF2-40B4-BE49-F238E27FC236}">
                <a16:creationId xmlns:a16="http://schemas.microsoft.com/office/drawing/2014/main" id="{9C4E59EF-1197-7C40-B338-494FCEB6693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Tree>
    <p:extLst>
      <p:ext uri="{BB962C8B-B14F-4D97-AF65-F5344CB8AC3E}">
        <p14:creationId xmlns:p14="http://schemas.microsoft.com/office/powerpoint/2010/main" val="99243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200884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1 Noi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844171-A5A5-2847-B4B7-47C39DCB61A8}"/>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A1CBB58C-B4AE-AD4D-88F1-113EC3E4A3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9" name="Image 8">
            <a:extLst>
              <a:ext uri="{FF2B5EF4-FFF2-40B4-BE49-F238E27FC236}">
                <a16:creationId xmlns:a16="http://schemas.microsoft.com/office/drawing/2014/main" id="{BE0F1109-AECD-F140-A69B-0F537AFC816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10" name="Rectangle 9">
            <a:extLst>
              <a:ext uri="{FF2B5EF4-FFF2-40B4-BE49-F238E27FC236}">
                <a16:creationId xmlns:a16="http://schemas.microsoft.com/office/drawing/2014/main" id="{160033E0-35A3-F149-B437-AC2C7BAAAEA0}"/>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3F2316CB-E872-0D4E-A0CF-6684CCBB7A9D}"/>
              </a:ext>
            </a:extLst>
          </p:cNvPr>
          <p:cNvCxnSpPr>
            <a:cxnSpLocks/>
          </p:cNvCxnSpPr>
          <p:nvPr userDrawn="1"/>
        </p:nvCxnSpPr>
        <p:spPr>
          <a:xfrm rot="5400000">
            <a:off x="18023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Titre 1">
            <a:extLst>
              <a:ext uri="{FF2B5EF4-FFF2-40B4-BE49-F238E27FC236}">
                <a16:creationId xmlns:a16="http://schemas.microsoft.com/office/drawing/2014/main" id="{7990A7DD-C63E-DA49-A05E-B89C880E46C4}"/>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3">
            <a:extLst>
              <a:ext uri="{FF2B5EF4-FFF2-40B4-BE49-F238E27FC236}">
                <a16:creationId xmlns:a16="http://schemas.microsoft.com/office/drawing/2014/main" id="{569322FC-1D73-1842-B946-383475C32049}"/>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3143597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2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661322E-73C6-6045-AC27-F14AE01FAB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7" name="Rectangle 6">
            <a:extLst>
              <a:ext uri="{FF2B5EF4-FFF2-40B4-BE49-F238E27FC236}">
                <a16:creationId xmlns:a16="http://schemas.microsoft.com/office/drawing/2014/main" id="{E622B902-86AE-4E40-A260-D1B1768D8C07}"/>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D16B9A1E-CCCC-AE40-B0A7-5B879A7A59E6}"/>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1" name="Image 10" descr="Une image contenant clipart&#10;&#10;Description générée automatiquement">
            <a:extLst>
              <a:ext uri="{FF2B5EF4-FFF2-40B4-BE49-F238E27FC236}">
                <a16:creationId xmlns:a16="http://schemas.microsoft.com/office/drawing/2014/main" id="{7A389EA6-EC25-9943-B7A4-1F0E73937C2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Titre 1">
            <a:extLst>
              <a:ext uri="{FF2B5EF4-FFF2-40B4-BE49-F238E27FC236}">
                <a16:creationId xmlns:a16="http://schemas.microsoft.com/office/drawing/2014/main" id="{0673139C-E0BF-0241-A248-35FFE57C482E}"/>
              </a:ext>
            </a:extLst>
          </p:cNvPr>
          <p:cNvSpPr>
            <a:spLocks noGrp="1"/>
          </p:cNvSpPr>
          <p:nvPr>
            <p:ph type="ctrTitle"/>
          </p:nvPr>
        </p:nvSpPr>
        <p:spPr>
          <a:xfrm>
            <a:off x="2144564" y="945148"/>
            <a:ext cx="9870909" cy="50515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8" name="Espace réservé du texte 3">
            <a:extLst>
              <a:ext uri="{FF2B5EF4-FFF2-40B4-BE49-F238E27FC236}">
                <a16:creationId xmlns:a16="http://schemas.microsoft.com/office/drawing/2014/main" id="{82B93A32-B509-9047-BBE3-5F39D815A718}"/>
              </a:ext>
            </a:extLst>
          </p:cNvPr>
          <p:cNvSpPr>
            <a:spLocks noGrp="1"/>
          </p:cNvSpPr>
          <p:nvPr>
            <p:ph type="body" sz="quarter" idx="10"/>
          </p:nvPr>
        </p:nvSpPr>
        <p:spPr>
          <a:xfrm>
            <a:off x="3761184" y="2128128"/>
            <a:ext cx="7644753" cy="3784724"/>
          </a:xfrm>
        </p:spPr>
        <p:txBody>
          <a:bodyPr anchor="t">
            <a:noAutofit/>
          </a:bodyPr>
          <a:lstStyle>
            <a:lvl1pPr marL="0" indent="0">
              <a:buNone/>
              <a:defRPr sz="2000" b="0" i="0">
                <a:latin typeface="Poppins Light" pitchFamily="2" charset="77"/>
                <a:cs typeface="Poppins Light" pitchFamily="2" charset="77"/>
              </a:defRPr>
            </a:lvl1pPr>
            <a:lvl2pPr marL="457200" indent="0">
              <a:buNone/>
              <a:defRPr lang="fr-FR" sz="1600" kern="1200" dirty="0">
                <a:solidFill>
                  <a:srgbClr val="161412"/>
                </a:solidFill>
                <a:latin typeface="Poppins Light" panose="00000400000000000000" pitchFamily="2" charset="0"/>
                <a:ea typeface="+mn-ea"/>
                <a:cs typeface="Poppins Light" panose="00000400000000000000" pitchFamily="2" charset="0"/>
              </a:defRPr>
            </a:lvl2pPr>
            <a:lvl3pPr marL="914400" indent="0">
              <a:buNone/>
              <a:defRPr/>
            </a:lvl3pPr>
            <a:lvl4pPr marL="1371600" indent="0">
              <a:buNone/>
              <a:defRPr/>
            </a:lvl4pPr>
            <a:lvl5pPr marL="1828800" indent="0">
              <a:buNone/>
              <a:defRPr/>
            </a:lvl5pPr>
          </a:lstStyle>
          <a:p>
            <a:pPr marL="0" lvl="0" algn="l" defTabSz="914400" rtl="0" eaLnBrk="1" latinLnBrk="0" hangingPunct="1">
              <a:lnSpc>
                <a:spcPct val="150000"/>
              </a:lnSpc>
              <a:spcAft>
                <a:spcPts val="1800"/>
              </a:spcAft>
              <a:buClr>
                <a:srgbClr val="FFD71E"/>
              </a:buClr>
              <a:buSzPct val="150000"/>
            </a:pPr>
            <a:r>
              <a:rPr lang="fr-FR" dirty="0"/>
              <a:t>Cliquez pour modifier les styles du texte du masque</a:t>
            </a:r>
          </a:p>
        </p:txBody>
      </p:sp>
    </p:spTree>
    <p:extLst>
      <p:ext uri="{BB962C8B-B14F-4D97-AF65-F5344CB8AC3E}">
        <p14:creationId xmlns:p14="http://schemas.microsoft.com/office/powerpoint/2010/main" val="2413376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 3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202A044-1F74-0942-ABF4-E52BA6FEEBC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880000" cy="6858000"/>
          </a:xfrm>
          <a:prstGeom prst="rect">
            <a:avLst/>
          </a:prstGeom>
        </p:spPr>
      </p:pic>
      <p:sp>
        <p:nvSpPr>
          <p:cNvPr id="7" name="Rectangle 6">
            <a:extLst>
              <a:ext uri="{FF2B5EF4-FFF2-40B4-BE49-F238E27FC236}">
                <a16:creationId xmlns:a16="http://schemas.microsoft.com/office/drawing/2014/main" id="{B0660D0A-D45A-F248-96AD-358CAC649957}"/>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2BF24503-59BF-264D-AD32-E9CAA632FF5E}"/>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984F11BD-34D7-F54E-B7D0-81DF671E35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ADB1FEB-91A6-2F48-A767-12B6BC1BD975}"/>
              </a:ext>
            </a:extLst>
          </p:cNvPr>
          <p:cNvSpPr>
            <a:spLocks noGrp="1"/>
          </p:cNvSpPr>
          <p:nvPr>
            <p:ph type="title"/>
          </p:nvPr>
        </p:nvSpPr>
        <p:spPr>
          <a:xfrm>
            <a:off x="795716" y="996615"/>
            <a:ext cx="10527813"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Espace réservé du texte 2">
            <a:extLst>
              <a:ext uri="{FF2B5EF4-FFF2-40B4-BE49-F238E27FC236}">
                <a16:creationId xmlns:a16="http://schemas.microsoft.com/office/drawing/2014/main" id="{BCD2890A-AB8C-0148-9AD3-4E743AA23F97}"/>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45137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3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AF250E3-2A86-3C45-86E2-6CD75C9A86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3BA01669-7333-E741-B81F-9125E9494DA2}"/>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9FD91321-E917-A94E-AE68-C735BF40FAD6}"/>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2" name="Image 11" descr="Une image contenant clipart&#10;&#10;Description générée automatiquement">
            <a:extLst>
              <a:ext uri="{FF2B5EF4-FFF2-40B4-BE49-F238E27FC236}">
                <a16:creationId xmlns:a16="http://schemas.microsoft.com/office/drawing/2014/main" id="{1E1615FB-08E8-CD40-903D-8E00C92C10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6" name="Titre 1">
            <a:extLst>
              <a:ext uri="{FF2B5EF4-FFF2-40B4-BE49-F238E27FC236}">
                <a16:creationId xmlns:a16="http://schemas.microsoft.com/office/drawing/2014/main" id="{0E9E912F-3F66-F242-A780-22CF63E92898}"/>
              </a:ext>
            </a:extLst>
          </p:cNvPr>
          <p:cNvSpPr>
            <a:spLocks noGrp="1"/>
          </p:cNvSpPr>
          <p:nvPr>
            <p:ph type="title"/>
          </p:nvPr>
        </p:nvSpPr>
        <p:spPr>
          <a:xfrm>
            <a:off x="795716" y="996615"/>
            <a:ext cx="10515287" cy="400105"/>
          </a:xfrm>
        </p:spPr>
        <p:txBody>
          <a:bodyPr>
            <a:normAutofit/>
          </a:bodyPr>
          <a:lstStyle>
            <a:lvl1pPr marL="0" algn="l" defTabSz="914400" rtl="0" eaLnBrk="1" latinLnBrk="0" hangingPunct="1">
              <a:defRPr lang="fr-FR" sz="20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Espace réservé du texte 2">
            <a:extLst>
              <a:ext uri="{FF2B5EF4-FFF2-40B4-BE49-F238E27FC236}">
                <a16:creationId xmlns:a16="http://schemas.microsoft.com/office/drawing/2014/main" id="{8D5C91FE-E9FE-D943-BCF8-632966F23AA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321588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u 4 Noir">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A42F2AB-B5A9-BF43-B8DC-00947CC84B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5474" y="3249038"/>
            <a:ext cx="2880000" cy="3466298"/>
          </a:xfrm>
          <a:prstGeom prst="rect">
            <a:avLst/>
          </a:prstGeom>
        </p:spPr>
      </p:pic>
      <p:sp>
        <p:nvSpPr>
          <p:cNvPr id="16" name="Rectangle 15">
            <a:extLst>
              <a:ext uri="{FF2B5EF4-FFF2-40B4-BE49-F238E27FC236}">
                <a16:creationId xmlns:a16="http://schemas.microsoft.com/office/drawing/2014/main" id="{94C9E681-B653-4D47-A4E8-5168AA59CAB9}"/>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dirty="0">
              <a:latin typeface="Poppins Light" pitchFamily="2" charset="77"/>
              <a:cs typeface="Poppins Light" pitchFamily="2" charset="77"/>
            </a:endParaRPr>
          </a:p>
        </p:txBody>
      </p:sp>
      <p:cxnSp>
        <p:nvCxnSpPr>
          <p:cNvPr id="12" name="Connecteur droit 11">
            <a:extLst>
              <a:ext uri="{FF2B5EF4-FFF2-40B4-BE49-F238E27FC236}">
                <a16:creationId xmlns:a16="http://schemas.microsoft.com/office/drawing/2014/main" id="{66A17B23-4D91-C047-9B63-EA46CFBDA316}"/>
              </a:ext>
            </a:extLst>
          </p:cNvPr>
          <p:cNvCxnSpPr>
            <a:cxnSpLocks/>
          </p:cNvCxnSpPr>
          <p:nvPr userDrawn="1"/>
        </p:nvCxnSpPr>
        <p:spPr>
          <a:xfrm rot="5400000">
            <a:off x="531757"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3" name="Image 12" descr="Une image contenant clipart&#10;&#10;Description générée automatiquement">
            <a:extLst>
              <a:ext uri="{FF2B5EF4-FFF2-40B4-BE49-F238E27FC236}">
                <a16:creationId xmlns:a16="http://schemas.microsoft.com/office/drawing/2014/main" id="{0A9A6679-D25F-2943-8B96-CAFD7C472D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15" name="Titre 1">
            <a:extLst>
              <a:ext uri="{FF2B5EF4-FFF2-40B4-BE49-F238E27FC236}">
                <a16:creationId xmlns:a16="http://schemas.microsoft.com/office/drawing/2014/main" id="{B6F0B346-0721-4F49-9F3D-97494E61D917}"/>
              </a:ext>
            </a:extLst>
          </p:cNvPr>
          <p:cNvSpPr>
            <a:spLocks noGrp="1"/>
          </p:cNvSpPr>
          <p:nvPr>
            <p:ph type="title"/>
          </p:nvPr>
        </p:nvSpPr>
        <p:spPr>
          <a:xfrm>
            <a:off x="795716" y="996614"/>
            <a:ext cx="1054033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FC566B1F-F953-2A46-B8B9-ABDEB7D9F581}"/>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66905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u 4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04B0A2-52E6-EC4B-AC0C-4F2BBC0B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474" y="3249033"/>
            <a:ext cx="2880000" cy="3466299"/>
          </a:xfrm>
          <a:prstGeom prst="rect">
            <a:avLst/>
          </a:prstGeom>
        </p:spPr>
      </p:pic>
      <p:pic>
        <p:nvPicPr>
          <p:cNvPr id="7" name="Image 6" descr="Une image contenant clipart&#10;&#10;Description générée automatiquement">
            <a:extLst>
              <a:ext uri="{FF2B5EF4-FFF2-40B4-BE49-F238E27FC236}">
                <a16:creationId xmlns:a16="http://schemas.microsoft.com/office/drawing/2014/main" id="{33F42ACF-936E-5846-8FDD-B721AE2C08E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57781" y="6426668"/>
            <a:ext cx="350688" cy="180000"/>
          </a:xfrm>
          <a:prstGeom prst="rect">
            <a:avLst/>
          </a:prstGeom>
        </p:spPr>
      </p:pic>
      <p:sp>
        <p:nvSpPr>
          <p:cNvPr id="9" name="Rectangle 8">
            <a:extLst>
              <a:ext uri="{FF2B5EF4-FFF2-40B4-BE49-F238E27FC236}">
                <a16:creationId xmlns:a16="http://schemas.microsoft.com/office/drawing/2014/main" id="{8BF069A8-68DD-2A48-A9ED-E32B6EFE5620}"/>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cxnSp>
        <p:nvCxnSpPr>
          <p:cNvPr id="10" name="Connecteur droit 9">
            <a:extLst>
              <a:ext uri="{FF2B5EF4-FFF2-40B4-BE49-F238E27FC236}">
                <a16:creationId xmlns:a16="http://schemas.microsoft.com/office/drawing/2014/main" id="{51CDDEFD-9347-6246-A7C8-70A16F67CCBF}"/>
              </a:ext>
            </a:extLst>
          </p:cNvPr>
          <p:cNvCxnSpPr>
            <a:cxnSpLocks/>
          </p:cNvCxnSpPr>
          <p:nvPr userDrawn="1"/>
        </p:nvCxnSpPr>
        <p:spPr>
          <a:xfrm rot="5400000">
            <a:off x="540000" y="1003940"/>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15" name="Titre 1">
            <a:extLst>
              <a:ext uri="{FF2B5EF4-FFF2-40B4-BE49-F238E27FC236}">
                <a16:creationId xmlns:a16="http://schemas.microsoft.com/office/drawing/2014/main" id="{93E869AD-6C9A-D946-AA1A-A637D5FB7834}"/>
              </a:ext>
            </a:extLst>
          </p:cNvPr>
          <p:cNvSpPr>
            <a:spLocks noGrp="1"/>
          </p:cNvSpPr>
          <p:nvPr>
            <p:ph type="title"/>
          </p:nvPr>
        </p:nvSpPr>
        <p:spPr>
          <a:xfrm>
            <a:off x="795716" y="996614"/>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1" name="Espace réservé du texte 2">
            <a:extLst>
              <a:ext uri="{FF2B5EF4-FFF2-40B4-BE49-F238E27FC236}">
                <a16:creationId xmlns:a16="http://schemas.microsoft.com/office/drawing/2014/main" id="{96C22480-F122-3F48-B00D-D87953DC2410}"/>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72127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01">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EEB8E0-C59F-401F-98C0-BB7A3C1A9BA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0096750-4C09-4540-BC3D-B7B9B455526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D186128-DB9E-441A-81C2-AE7C8FEDBC89}"/>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5BC181C3-E9EF-4F12-8A52-C03A301229E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3324CED-8489-403B-8062-B1044B1C94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D3B06696-7B2A-074A-95AA-9EDB4CC50EA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981A1A2E-32E7-6C40-B2D2-A0A3A5474D81}"/>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98BB9E23-EED1-4141-8BEC-2EC608F77850}"/>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1D6B63C-F83E-A04C-93FC-65DBF0B1C53A}"/>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itre 1">
            <a:extLst>
              <a:ext uri="{FF2B5EF4-FFF2-40B4-BE49-F238E27FC236}">
                <a16:creationId xmlns:a16="http://schemas.microsoft.com/office/drawing/2014/main" id="{CF791A03-E8E2-4643-8D80-9FD0A51B7592}"/>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0A205A3E-F64D-9741-A6DB-262181E4C1CC}"/>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1" name="Espace réservé du texte 32">
            <a:extLst>
              <a:ext uri="{FF2B5EF4-FFF2-40B4-BE49-F238E27FC236}">
                <a16:creationId xmlns:a16="http://schemas.microsoft.com/office/drawing/2014/main" id="{11C2BA6C-3230-2448-B398-B2A5523FFDE4}"/>
              </a:ext>
            </a:extLst>
          </p:cNvPr>
          <p:cNvSpPr>
            <a:spLocks noGrp="1"/>
          </p:cNvSpPr>
          <p:nvPr>
            <p:ph type="body" sz="quarter" idx="10"/>
          </p:nvPr>
        </p:nvSpPr>
        <p:spPr>
          <a:xfrm>
            <a:off x="28300" y="874331"/>
            <a:ext cx="7859610" cy="5980637"/>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10;&#10;Description générée automatiquement">
            <a:extLst>
              <a:ext uri="{FF2B5EF4-FFF2-40B4-BE49-F238E27FC236}">
                <a16:creationId xmlns:a16="http://schemas.microsoft.com/office/drawing/2014/main" id="{C414AB94-C1D3-CA4A-B34C-6CFF33EA01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354" y="739036"/>
            <a:ext cx="4315784" cy="6115932"/>
          </a:xfrm>
          <a:prstGeom prst="rect">
            <a:avLst/>
          </a:prstGeom>
        </p:spPr>
      </p:pic>
    </p:spTree>
    <p:extLst>
      <p:ext uri="{BB962C8B-B14F-4D97-AF65-F5344CB8AC3E}">
        <p14:creationId xmlns:p14="http://schemas.microsoft.com/office/powerpoint/2010/main" val="4006961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31EBD70-58BA-40F4-8597-0CF2A3780E5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8" name="Groupe 17">
            <a:extLst>
              <a:ext uri="{FF2B5EF4-FFF2-40B4-BE49-F238E27FC236}">
                <a16:creationId xmlns:a16="http://schemas.microsoft.com/office/drawing/2014/main" id="{5B549CDA-78FA-4D7F-8DC0-945450D02D23}"/>
              </a:ext>
            </a:extLst>
          </p:cNvPr>
          <p:cNvGrpSpPr/>
          <p:nvPr userDrawn="1"/>
        </p:nvGrpSpPr>
        <p:grpSpPr>
          <a:xfrm>
            <a:off x="2134461" y="1109672"/>
            <a:ext cx="9075615" cy="394222"/>
            <a:chOff x="2120154" y="1251191"/>
            <a:chExt cx="9255601" cy="394222"/>
          </a:xfrm>
          <a:gradFill flip="none" rotWithShape="1">
            <a:gsLst>
              <a:gs pos="100000">
                <a:srgbClr val="161412"/>
              </a:gs>
              <a:gs pos="0">
                <a:srgbClr val="F3B500"/>
              </a:gs>
            </a:gsLst>
            <a:lin ang="10800000" scaled="1"/>
            <a:tileRect/>
          </a:gradFill>
        </p:grpSpPr>
        <p:sp>
          <p:nvSpPr>
            <p:cNvPr id="19" name="Rectangle 18">
              <a:extLst>
                <a:ext uri="{FF2B5EF4-FFF2-40B4-BE49-F238E27FC236}">
                  <a16:creationId xmlns:a16="http://schemas.microsoft.com/office/drawing/2014/main" id="{D0B514FC-ABF1-4375-BD33-9415B3EC066C}"/>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20" name="Chevron 7">
              <a:extLst>
                <a:ext uri="{FF2B5EF4-FFF2-40B4-BE49-F238E27FC236}">
                  <a16:creationId xmlns:a16="http://schemas.microsoft.com/office/drawing/2014/main" id="{6F126D7D-CFAD-4A51-9736-F6283D409721}"/>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4" name="Image 23" descr="Une image contenant clipart&#10;&#10;Description générée automatiquement">
            <a:extLst>
              <a:ext uri="{FF2B5EF4-FFF2-40B4-BE49-F238E27FC236}">
                <a16:creationId xmlns:a16="http://schemas.microsoft.com/office/drawing/2014/main" id="{787DC677-4E3D-4345-B88F-91D8A5567C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5" name="Image 24" descr="Une image contenant texte, périphérique, mètre, jauge&#10;&#10;Description générée automatiquement">
            <a:extLst>
              <a:ext uri="{FF2B5EF4-FFF2-40B4-BE49-F238E27FC236}">
                <a16:creationId xmlns:a16="http://schemas.microsoft.com/office/drawing/2014/main" id="{1A2698D6-D97C-4BAB-A5D8-D09F69465AB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6" name="Image 25">
            <a:extLst>
              <a:ext uri="{FF2B5EF4-FFF2-40B4-BE49-F238E27FC236}">
                <a16:creationId xmlns:a16="http://schemas.microsoft.com/office/drawing/2014/main" id="{6022EA1B-3D6B-4EA5-8F4E-F80B44063574}"/>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7" name="Connecteur droit 6">
            <a:extLst>
              <a:ext uri="{FF2B5EF4-FFF2-40B4-BE49-F238E27FC236}">
                <a16:creationId xmlns:a16="http://schemas.microsoft.com/office/drawing/2014/main" id="{16D9499F-3200-454A-8141-FFABC1F5B1FE}"/>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3" name="Espace réservé du texte 2">
            <a:extLst>
              <a:ext uri="{FF2B5EF4-FFF2-40B4-BE49-F238E27FC236}">
                <a16:creationId xmlns:a16="http://schemas.microsoft.com/office/drawing/2014/main" id="{F57BD904-ADF7-7144-A828-2BC02A129627}"/>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14" name="Espace réservé du texte 4">
            <a:extLst>
              <a:ext uri="{FF2B5EF4-FFF2-40B4-BE49-F238E27FC236}">
                <a16:creationId xmlns:a16="http://schemas.microsoft.com/office/drawing/2014/main" id="{850D1754-9C24-714F-AE60-D1CF41AC3EC2}"/>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15" name="Groupe 14">
            <a:extLst>
              <a:ext uri="{FF2B5EF4-FFF2-40B4-BE49-F238E27FC236}">
                <a16:creationId xmlns:a16="http://schemas.microsoft.com/office/drawing/2014/main" id="{D42DE53F-5E34-E640-97F4-619214C4A532}"/>
              </a:ext>
            </a:extLst>
          </p:cNvPr>
          <p:cNvGrpSpPr/>
          <p:nvPr userDrawn="1"/>
        </p:nvGrpSpPr>
        <p:grpSpPr>
          <a:xfrm>
            <a:off x="2143299" y="3704649"/>
            <a:ext cx="9075615" cy="394222"/>
            <a:chOff x="2120154" y="1251191"/>
            <a:chExt cx="9255601" cy="394222"/>
          </a:xfrm>
          <a:gradFill flip="none" rotWithShape="1">
            <a:gsLst>
              <a:gs pos="100000">
                <a:srgbClr val="161412"/>
              </a:gs>
              <a:gs pos="0">
                <a:srgbClr val="F3B500"/>
              </a:gs>
            </a:gsLst>
            <a:lin ang="10800000" scaled="1"/>
            <a:tileRect/>
          </a:gradFill>
        </p:grpSpPr>
        <p:sp>
          <p:nvSpPr>
            <p:cNvPr id="16" name="Rectangle 15">
              <a:extLst>
                <a:ext uri="{FF2B5EF4-FFF2-40B4-BE49-F238E27FC236}">
                  <a16:creationId xmlns:a16="http://schemas.microsoft.com/office/drawing/2014/main" id="{11375793-6CD2-7C44-9570-FFBFC49F2B00}"/>
                </a:ext>
              </a:extLst>
            </p:cNvPr>
            <p:cNvSpPr/>
            <p:nvPr/>
          </p:nvSpPr>
          <p:spPr>
            <a:xfrm>
              <a:off x="2120154" y="1251191"/>
              <a:ext cx="9255601" cy="394222"/>
            </a:xfrm>
            <a:prstGeom prst="rect">
              <a:avLst/>
            </a:prstGeom>
            <a:gradFill>
              <a:gsLst>
                <a:gs pos="100000">
                  <a:srgbClr val="161412"/>
                </a:gs>
                <a:gs pos="5300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bg1"/>
                </a:solidFill>
                <a:latin typeface="Poppins Light" panose="00000400000000000000" pitchFamily="2" charset="0"/>
                <a:cs typeface="Poppins Light" panose="00000400000000000000" pitchFamily="2" charset="0"/>
              </a:endParaRPr>
            </a:p>
          </p:txBody>
        </p:sp>
        <p:sp>
          <p:nvSpPr>
            <p:cNvPr id="17" name="Chevron 7">
              <a:extLst>
                <a:ext uri="{FF2B5EF4-FFF2-40B4-BE49-F238E27FC236}">
                  <a16:creationId xmlns:a16="http://schemas.microsoft.com/office/drawing/2014/main" id="{E0E5E1B9-7CE0-2B41-85C5-305C400BFFC6}"/>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7" name="Espace réservé du texte 2">
            <a:extLst>
              <a:ext uri="{FF2B5EF4-FFF2-40B4-BE49-F238E27FC236}">
                <a16:creationId xmlns:a16="http://schemas.microsoft.com/office/drawing/2014/main" id="{E4C78EF9-FACC-EC44-BE97-46EDA1BFDF4A}"/>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bg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8" name="Espace réservé du texte 4">
            <a:extLst>
              <a:ext uri="{FF2B5EF4-FFF2-40B4-BE49-F238E27FC236}">
                <a16:creationId xmlns:a16="http://schemas.microsoft.com/office/drawing/2014/main" id="{3D8143E3-237A-2049-AF9C-D7CB17B23A3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1" name="Titre 1">
            <a:extLst>
              <a:ext uri="{FF2B5EF4-FFF2-40B4-BE49-F238E27FC236}">
                <a16:creationId xmlns:a16="http://schemas.microsoft.com/office/drawing/2014/main" id="{FAAC38EB-A73E-E846-A589-7C390446BFA9}"/>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60752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u 5 Noir">
    <p:spTree>
      <p:nvGrpSpPr>
        <p:cNvPr id="1" name=""/>
        <p:cNvGrpSpPr/>
        <p:nvPr/>
      </p:nvGrpSpPr>
      <p:grpSpPr>
        <a:xfrm>
          <a:off x="0" y="0"/>
          <a:ext cx="0" cy="0"/>
          <a:chOff x="0" y="0"/>
          <a:chExt cx="0" cy="0"/>
        </a:xfrm>
      </p:grpSpPr>
      <p:pic>
        <p:nvPicPr>
          <p:cNvPr id="37" name="Image 36" descr="Une image contenant texte, périphérique, mètre, jauge&#10;&#10;Description générée automatiquement">
            <a:extLst>
              <a:ext uri="{FF2B5EF4-FFF2-40B4-BE49-F238E27FC236}">
                <a16:creationId xmlns:a16="http://schemas.microsoft.com/office/drawing/2014/main" id="{5C0B5D72-AEE3-48E0-86A5-5E426E76BE0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62000" cy="6858000"/>
          </a:xfrm>
          <a:prstGeom prst="rect">
            <a:avLst/>
          </a:prstGeom>
        </p:spPr>
      </p:pic>
      <p:sp>
        <p:nvSpPr>
          <p:cNvPr id="21" name="Chevron 45">
            <a:extLst>
              <a:ext uri="{FF2B5EF4-FFF2-40B4-BE49-F238E27FC236}">
                <a16:creationId xmlns:a16="http://schemas.microsoft.com/office/drawing/2014/main" id="{5568800E-225D-4AF0-9736-9129B8ADD7FD}"/>
              </a:ext>
            </a:extLst>
          </p:cNvPr>
          <p:cNvSpPr/>
          <p:nvPr/>
        </p:nvSpPr>
        <p:spPr>
          <a:xfrm rot="5400000">
            <a:off x="20075018" y="4548162"/>
            <a:ext cx="119893" cy="218926"/>
          </a:xfrm>
          <a:prstGeom prst="chevron">
            <a:avLst>
              <a:gd name="adj" fmla="val 7601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24" name="Groupe 23">
            <a:extLst>
              <a:ext uri="{FF2B5EF4-FFF2-40B4-BE49-F238E27FC236}">
                <a16:creationId xmlns:a16="http://schemas.microsoft.com/office/drawing/2014/main" id="{AB84A8DB-815A-4863-B79A-86B44F7F8AD5}"/>
              </a:ext>
            </a:extLst>
          </p:cNvPr>
          <p:cNvGrpSpPr/>
          <p:nvPr userDrawn="1"/>
        </p:nvGrpSpPr>
        <p:grpSpPr>
          <a:xfrm>
            <a:off x="2144016" y="1109672"/>
            <a:ext cx="9066780" cy="394222"/>
            <a:chOff x="2120154" y="1251191"/>
            <a:chExt cx="9255601" cy="394222"/>
          </a:xfrm>
          <a:gradFill flip="none" rotWithShape="1">
            <a:gsLst>
              <a:gs pos="100000">
                <a:srgbClr val="161412"/>
              </a:gs>
              <a:gs pos="0">
                <a:srgbClr val="F3B500"/>
              </a:gs>
            </a:gsLst>
            <a:lin ang="10800000" scaled="1"/>
            <a:tileRect/>
          </a:gradFill>
        </p:grpSpPr>
        <p:sp>
          <p:nvSpPr>
            <p:cNvPr id="25" name="Rectangle 24">
              <a:extLst>
                <a:ext uri="{FF2B5EF4-FFF2-40B4-BE49-F238E27FC236}">
                  <a16:creationId xmlns:a16="http://schemas.microsoft.com/office/drawing/2014/main" id="{DBF45734-233B-401A-9A07-909148DBAC65}"/>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6" name="Chevron 7">
              <a:extLst>
                <a:ext uri="{FF2B5EF4-FFF2-40B4-BE49-F238E27FC236}">
                  <a16:creationId xmlns:a16="http://schemas.microsoft.com/office/drawing/2014/main" id="{C982B762-8BC6-472D-A9CA-EB06B2392206}"/>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30" name="Image 29" descr="Une image contenant clipart&#10;&#10;Description générée automatiquement">
            <a:extLst>
              <a:ext uri="{FF2B5EF4-FFF2-40B4-BE49-F238E27FC236}">
                <a16:creationId xmlns:a16="http://schemas.microsoft.com/office/drawing/2014/main" id="{C215561A-7A3B-4CE0-9E90-17738FD43F1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38" name="Image 37">
            <a:extLst>
              <a:ext uri="{FF2B5EF4-FFF2-40B4-BE49-F238E27FC236}">
                <a16:creationId xmlns:a16="http://schemas.microsoft.com/office/drawing/2014/main" id="{A0BE089A-9A37-40F6-955E-F0831E44DB51}"/>
              </a:ext>
            </a:extLst>
          </p:cNvPr>
          <p:cNvPicPr>
            <a:picLocks noChangeAspect="1"/>
          </p:cNvPicPr>
          <p:nvPr userDrawn="1"/>
        </p:nvPicPr>
        <p:blipFill>
          <a:blip r:embed="rId4">
            <a:alphaModFix amt="83000"/>
            <a:extLst>
              <a:ext uri="{28A0092B-C50C-407E-A947-70E740481C1C}">
                <a14:useLocalDpi xmlns:a14="http://schemas.microsoft.com/office/drawing/2010/main"/>
              </a:ext>
            </a:extLst>
          </a:blip>
          <a:stretch>
            <a:fillRect/>
          </a:stretch>
        </p:blipFill>
        <p:spPr>
          <a:xfrm>
            <a:off x="8860" y="0"/>
            <a:ext cx="1253140" cy="6858000"/>
          </a:xfrm>
          <a:prstGeom prst="rect">
            <a:avLst/>
          </a:prstGeom>
          <a:noFill/>
        </p:spPr>
      </p:pic>
      <p:cxnSp>
        <p:nvCxnSpPr>
          <p:cNvPr id="13" name="Connecteur droit 12">
            <a:extLst>
              <a:ext uri="{FF2B5EF4-FFF2-40B4-BE49-F238E27FC236}">
                <a16:creationId xmlns:a16="http://schemas.microsoft.com/office/drawing/2014/main" id="{C57B7D39-3D02-4E68-9DB8-927549DCB290}"/>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5" name="Espace réservé du texte 2">
            <a:extLst>
              <a:ext uri="{FF2B5EF4-FFF2-40B4-BE49-F238E27FC236}">
                <a16:creationId xmlns:a16="http://schemas.microsoft.com/office/drawing/2014/main" id="{B1C45E15-CDA8-CC4D-8D5E-0FE5A5BF32A0}"/>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grpSp>
        <p:nvGrpSpPr>
          <p:cNvPr id="20" name="Groupe 19">
            <a:extLst>
              <a:ext uri="{FF2B5EF4-FFF2-40B4-BE49-F238E27FC236}">
                <a16:creationId xmlns:a16="http://schemas.microsoft.com/office/drawing/2014/main" id="{6943A546-690C-4649-84EE-ECB84DDD268A}"/>
              </a:ext>
            </a:extLst>
          </p:cNvPr>
          <p:cNvGrpSpPr/>
          <p:nvPr userDrawn="1"/>
        </p:nvGrpSpPr>
        <p:grpSpPr>
          <a:xfrm>
            <a:off x="2144015" y="3714942"/>
            <a:ext cx="9066779" cy="394222"/>
            <a:chOff x="2120154" y="1251191"/>
            <a:chExt cx="9255601" cy="394222"/>
          </a:xfrm>
          <a:gradFill flip="none" rotWithShape="1">
            <a:gsLst>
              <a:gs pos="100000">
                <a:srgbClr val="161412"/>
              </a:gs>
              <a:gs pos="0">
                <a:srgbClr val="F3B500"/>
              </a:gs>
            </a:gsLst>
            <a:lin ang="10800000" scaled="1"/>
            <a:tileRect/>
          </a:gradFill>
        </p:grpSpPr>
        <p:sp>
          <p:nvSpPr>
            <p:cNvPr id="22" name="Rectangle 21">
              <a:extLst>
                <a:ext uri="{FF2B5EF4-FFF2-40B4-BE49-F238E27FC236}">
                  <a16:creationId xmlns:a16="http://schemas.microsoft.com/office/drawing/2014/main" id="{7ED2B289-DBDB-FE46-B46F-4257B4CEDA0E}"/>
                </a:ext>
              </a:extLst>
            </p:cNvPr>
            <p:cNvSpPr/>
            <p:nvPr/>
          </p:nvSpPr>
          <p:spPr>
            <a:xfrm>
              <a:off x="2120154" y="1251191"/>
              <a:ext cx="9255601" cy="394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3" name="Chevron 7">
              <a:extLst>
                <a:ext uri="{FF2B5EF4-FFF2-40B4-BE49-F238E27FC236}">
                  <a16:creationId xmlns:a16="http://schemas.microsoft.com/office/drawing/2014/main" id="{229D262E-C194-CE46-9AED-99F768E90405}"/>
                </a:ext>
              </a:extLst>
            </p:cNvPr>
            <p:cNvSpPr/>
            <p:nvPr/>
          </p:nvSpPr>
          <p:spPr>
            <a:xfrm rot="5400000">
              <a:off x="10955470" y="1327744"/>
              <a:ext cx="119893" cy="254525"/>
            </a:xfrm>
            <a:prstGeom prst="chevron">
              <a:avLst>
                <a:gd name="adj" fmla="val 76013"/>
              </a:avLst>
            </a:prstGeom>
            <a:solidFill>
              <a:srgbClr val="1614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5" name="Espace réservé du texte 4">
            <a:extLst>
              <a:ext uri="{FF2B5EF4-FFF2-40B4-BE49-F238E27FC236}">
                <a16:creationId xmlns:a16="http://schemas.microsoft.com/office/drawing/2014/main" id="{E06D28DA-855C-7E4D-B7C0-0D9CC3F2ED6A}"/>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texte 2">
            <a:extLst>
              <a:ext uri="{FF2B5EF4-FFF2-40B4-BE49-F238E27FC236}">
                <a16:creationId xmlns:a16="http://schemas.microsoft.com/office/drawing/2014/main" id="{6C55A51A-1498-6A42-AEC2-130077753ACC}"/>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rgbClr val="161412"/>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34" name="Espace réservé du texte 4">
            <a:extLst>
              <a:ext uri="{FF2B5EF4-FFF2-40B4-BE49-F238E27FC236}">
                <a16:creationId xmlns:a16="http://schemas.microsoft.com/office/drawing/2014/main" id="{6E01B210-132F-0949-A462-E29E74EF15F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7" name="Titre 1">
            <a:extLst>
              <a:ext uri="{FF2B5EF4-FFF2-40B4-BE49-F238E27FC236}">
                <a16:creationId xmlns:a16="http://schemas.microsoft.com/office/drawing/2014/main" id="{FDA5D4B2-A038-0E45-9371-1E7F37931FC4}"/>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61312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728B960C-F4FD-7149-8238-99E36D2500DA}"/>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24" name="Rectangle 23">
              <a:extLst>
                <a:ext uri="{FF2B5EF4-FFF2-40B4-BE49-F238E27FC236}">
                  <a16:creationId xmlns:a16="http://schemas.microsoft.com/office/drawing/2014/main" id="{A9BDD23B-DA47-2645-913D-48F7511B54A4}"/>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25" name="Chevron 7">
              <a:extLst>
                <a:ext uri="{FF2B5EF4-FFF2-40B4-BE49-F238E27FC236}">
                  <a16:creationId xmlns:a16="http://schemas.microsoft.com/office/drawing/2014/main" id="{FCF47F08-F54B-C641-8FBB-4ABA3D095672}"/>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8" name="Groupe 7">
            <a:extLst>
              <a:ext uri="{FF2B5EF4-FFF2-40B4-BE49-F238E27FC236}">
                <a16:creationId xmlns:a16="http://schemas.microsoft.com/office/drawing/2014/main" id="{0FF53591-80EE-4172-8557-9E8E880F0249}"/>
              </a:ext>
            </a:extLst>
          </p:cNvPr>
          <p:cNvGrpSpPr/>
          <p:nvPr userDrawn="1"/>
        </p:nvGrpSpPr>
        <p:grpSpPr>
          <a:xfrm>
            <a:off x="2156541" y="1109672"/>
            <a:ext cx="9066777" cy="394222"/>
            <a:chOff x="2120154" y="1251191"/>
            <a:chExt cx="9255601" cy="394222"/>
          </a:xfrm>
          <a:gradFill flip="none" rotWithShape="1">
            <a:gsLst>
              <a:gs pos="100000">
                <a:srgbClr val="161412"/>
              </a:gs>
              <a:gs pos="0">
                <a:srgbClr val="F3B500"/>
              </a:gs>
            </a:gsLst>
            <a:lin ang="10800000" scaled="1"/>
            <a:tileRect/>
          </a:gradFill>
        </p:grpSpPr>
        <p:sp>
          <p:nvSpPr>
            <p:cNvPr id="9" name="Rectangle 8">
              <a:extLst>
                <a:ext uri="{FF2B5EF4-FFF2-40B4-BE49-F238E27FC236}">
                  <a16:creationId xmlns:a16="http://schemas.microsoft.com/office/drawing/2014/main" id="{CA9584B5-BB8B-451A-8902-5F02BBF2789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rgbClr val="161412"/>
                </a:solidFill>
                <a:latin typeface="Poppins Light" panose="00000400000000000000" pitchFamily="2" charset="0"/>
                <a:cs typeface="Poppins Light" panose="00000400000000000000" pitchFamily="2" charset="0"/>
              </a:endParaRPr>
            </a:p>
          </p:txBody>
        </p:sp>
        <p:sp>
          <p:nvSpPr>
            <p:cNvPr id="10" name="Chevron 7">
              <a:extLst>
                <a:ext uri="{FF2B5EF4-FFF2-40B4-BE49-F238E27FC236}">
                  <a16:creationId xmlns:a16="http://schemas.microsoft.com/office/drawing/2014/main" id="{1E53F789-5B8B-466F-BB05-71ECDAC0F48A}"/>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pic>
        <p:nvPicPr>
          <p:cNvPr id="16" name="Image 15" descr="Une image contenant clipart&#10;&#10;Description générée automatiquement">
            <a:extLst>
              <a:ext uri="{FF2B5EF4-FFF2-40B4-BE49-F238E27FC236}">
                <a16:creationId xmlns:a16="http://schemas.microsoft.com/office/drawing/2014/main" id="{4EB29B24-45B2-4BAE-A0A3-1EAB13DCE5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17" name="Image 16" descr="Une image contenant texte, périphérique, mètre, jauge&#10;&#10;Description générée automatiquement">
            <a:extLst>
              <a:ext uri="{FF2B5EF4-FFF2-40B4-BE49-F238E27FC236}">
                <a16:creationId xmlns:a16="http://schemas.microsoft.com/office/drawing/2014/main" id="{0BBE7924-EF05-4A61-AE52-1C46F799DFA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18" name="Image 17">
            <a:extLst>
              <a:ext uri="{FF2B5EF4-FFF2-40B4-BE49-F238E27FC236}">
                <a16:creationId xmlns:a16="http://schemas.microsoft.com/office/drawing/2014/main" id="{5D1A920E-5298-4448-90AE-1448289B3BA0}"/>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8861" y="0"/>
            <a:ext cx="1270861" cy="6858000"/>
          </a:xfrm>
          <a:prstGeom prst="rect">
            <a:avLst/>
          </a:prstGeom>
          <a:noFill/>
        </p:spPr>
      </p:pic>
      <p:cxnSp>
        <p:nvCxnSpPr>
          <p:cNvPr id="14" name="Connecteur droit 13">
            <a:extLst>
              <a:ext uri="{FF2B5EF4-FFF2-40B4-BE49-F238E27FC236}">
                <a16:creationId xmlns:a16="http://schemas.microsoft.com/office/drawing/2014/main" id="{F8649B72-3B6C-4CE4-9B0D-531576E86B72}"/>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9" name="Espace réservé du texte 4">
            <a:extLst>
              <a:ext uri="{FF2B5EF4-FFF2-40B4-BE49-F238E27FC236}">
                <a16:creationId xmlns:a16="http://schemas.microsoft.com/office/drawing/2014/main" id="{C41B67D2-D7C9-DE42-BD90-3F6A680C7D7C}"/>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2">
            <a:extLst>
              <a:ext uri="{FF2B5EF4-FFF2-40B4-BE49-F238E27FC236}">
                <a16:creationId xmlns:a16="http://schemas.microsoft.com/office/drawing/2014/main" id="{89FF7BD5-7BC2-C34C-9BAF-DF4B75207B24}"/>
              </a:ext>
            </a:extLst>
          </p:cNvPr>
          <p:cNvSpPr>
            <a:spLocks noGrp="1"/>
          </p:cNvSpPr>
          <p:nvPr>
            <p:ph type="body" sz="quarter" idx="13"/>
          </p:nvPr>
        </p:nvSpPr>
        <p:spPr>
          <a:xfrm>
            <a:off x="2143299" y="3708679"/>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1" name="Espace réservé du texte 4">
            <a:extLst>
              <a:ext uri="{FF2B5EF4-FFF2-40B4-BE49-F238E27FC236}">
                <a16:creationId xmlns:a16="http://schemas.microsoft.com/office/drawing/2014/main" id="{7FEA4058-D451-894C-BA12-18ECD4A41E9F}"/>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2" name="Espace réservé du texte 2">
            <a:extLst>
              <a:ext uri="{FF2B5EF4-FFF2-40B4-BE49-F238E27FC236}">
                <a16:creationId xmlns:a16="http://schemas.microsoft.com/office/drawing/2014/main" id="{E0D67317-853F-6946-8247-4E1D644BFED6}"/>
              </a:ext>
            </a:extLst>
          </p:cNvPr>
          <p:cNvSpPr>
            <a:spLocks noGrp="1"/>
          </p:cNvSpPr>
          <p:nvPr>
            <p:ph type="body" sz="quarter" idx="10"/>
          </p:nvPr>
        </p:nvSpPr>
        <p:spPr>
          <a:xfrm>
            <a:off x="2143299" y="1106423"/>
            <a:ext cx="8361520" cy="384945"/>
          </a:xfrm>
        </p:spPr>
        <p:txBody>
          <a:bodyPr anchor="ctr">
            <a:normAutofit/>
          </a:bodyPr>
          <a:lstStyle>
            <a:lvl1pPr marL="0" indent="0">
              <a:buNone/>
              <a:defRPr lang="fr-FR" sz="1600" b="0" kern="1200" cap="all" baseline="0" dirty="0">
                <a:solidFill>
                  <a:schemeClr val="tx1"/>
                </a:solidFill>
                <a:latin typeface="Poppins Light" panose="00000400000000000000" pitchFamily="2" charset="0"/>
                <a:ea typeface="+mn-ea"/>
                <a:cs typeface="Poppins Light" panose="00000400000000000000" pitchFamily="2" charset="0"/>
              </a:defRPr>
            </a:lvl1pPr>
          </a:lstStyle>
          <a:p>
            <a:pPr lvl="0"/>
            <a:r>
              <a:rPr lang="fr-FR" dirty="0"/>
              <a:t>Cliquez pour modifier les styles du texte du masque</a:t>
            </a:r>
          </a:p>
        </p:txBody>
      </p:sp>
      <p:sp>
        <p:nvSpPr>
          <p:cNvPr id="26" name="Titre 1">
            <a:extLst>
              <a:ext uri="{FF2B5EF4-FFF2-40B4-BE49-F238E27FC236}">
                <a16:creationId xmlns:a16="http://schemas.microsoft.com/office/drawing/2014/main" id="{01F0D54F-B741-5947-B4C0-A339E930DA26}"/>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445125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5 jaun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C13F0B1-4BDA-4E03-93E0-900CBEEFB7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70861" cy="6858000"/>
          </a:xfrm>
          <a:prstGeom prst="rect">
            <a:avLst/>
          </a:prstGeom>
        </p:spPr>
      </p:pic>
      <p:grpSp>
        <p:nvGrpSpPr>
          <p:cNvPr id="14" name="Groupe 13">
            <a:extLst>
              <a:ext uri="{FF2B5EF4-FFF2-40B4-BE49-F238E27FC236}">
                <a16:creationId xmlns:a16="http://schemas.microsoft.com/office/drawing/2014/main" id="{D53C71E1-E7CA-4723-A438-05EDF5ADAD14}"/>
              </a:ext>
            </a:extLst>
          </p:cNvPr>
          <p:cNvGrpSpPr/>
          <p:nvPr userDrawn="1"/>
        </p:nvGrpSpPr>
        <p:grpSpPr>
          <a:xfrm>
            <a:off x="2144819" y="1109672"/>
            <a:ext cx="9065258" cy="394222"/>
            <a:chOff x="2120154" y="1251191"/>
            <a:chExt cx="9255601" cy="394222"/>
          </a:xfrm>
          <a:gradFill flip="none" rotWithShape="1">
            <a:gsLst>
              <a:gs pos="100000">
                <a:srgbClr val="161412"/>
              </a:gs>
              <a:gs pos="0">
                <a:srgbClr val="F3B500"/>
              </a:gs>
            </a:gsLst>
            <a:lin ang="10800000" scaled="1"/>
            <a:tileRect/>
          </a:gradFill>
        </p:grpSpPr>
        <p:sp>
          <p:nvSpPr>
            <p:cNvPr id="15" name="Rectangle 14">
              <a:extLst>
                <a:ext uri="{FF2B5EF4-FFF2-40B4-BE49-F238E27FC236}">
                  <a16:creationId xmlns:a16="http://schemas.microsoft.com/office/drawing/2014/main" id="{B78A41CC-BFB7-4335-A701-974A3BEF4C9A}"/>
                </a:ext>
              </a:extLst>
            </p:cNvPr>
            <p:cNvSpPr/>
            <p:nvPr/>
          </p:nvSpPr>
          <p:spPr>
            <a:xfrm>
              <a:off x="2120154" y="1251191"/>
              <a:ext cx="9255601" cy="394222"/>
            </a:xfrm>
            <a:prstGeom prst="rect">
              <a:avLst/>
            </a:prstGeom>
            <a:gradFill>
              <a:gsLst>
                <a:gs pos="100000">
                  <a:srgbClr val="161412"/>
                </a:gs>
                <a:gs pos="0">
                  <a:srgbClr val="76747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b="0" dirty="0">
                  <a:solidFill>
                    <a:schemeClr val="bg1"/>
                  </a:solidFill>
                  <a:latin typeface="Poppins Light" panose="00000400000000000000" pitchFamily="2" charset="0"/>
                  <a:cs typeface="Poppins Light" panose="00000400000000000000" pitchFamily="2" charset="0"/>
                </a:rPr>
                <a:t>COMPÉTENCES TRANSVERSES</a:t>
              </a:r>
            </a:p>
          </p:txBody>
        </p:sp>
        <p:sp>
          <p:nvSpPr>
            <p:cNvPr id="16" name="Chevron 7">
              <a:extLst>
                <a:ext uri="{FF2B5EF4-FFF2-40B4-BE49-F238E27FC236}">
                  <a16:creationId xmlns:a16="http://schemas.microsoft.com/office/drawing/2014/main" id="{71178C98-FBC6-4511-BAFA-5124C52BE34A}"/>
                </a:ext>
              </a:extLst>
            </p:cNvPr>
            <p:cNvSpPr/>
            <p:nvPr/>
          </p:nvSpPr>
          <p:spPr>
            <a:xfrm rot="5400000">
              <a:off x="10955470" y="1327744"/>
              <a:ext cx="119893" cy="254525"/>
            </a:xfrm>
            <a:prstGeom prst="chevron">
              <a:avLst>
                <a:gd name="adj" fmla="val 76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0" name="Image 19" descr="Une image contenant clipart&#10;&#10;Description générée automatiquement">
            <a:extLst>
              <a:ext uri="{FF2B5EF4-FFF2-40B4-BE49-F238E27FC236}">
                <a16:creationId xmlns:a16="http://schemas.microsoft.com/office/drawing/2014/main" id="{A4D76702-E0CD-448C-8BB6-0419B4BB67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pic>
        <p:nvPicPr>
          <p:cNvPr id="21" name="Image 20" descr="Une image contenant texte, périphérique, mètre, jauge&#10;&#10;Description générée automatiquement">
            <a:extLst>
              <a:ext uri="{FF2B5EF4-FFF2-40B4-BE49-F238E27FC236}">
                <a16:creationId xmlns:a16="http://schemas.microsoft.com/office/drawing/2014/main" id="{C55A8128-0DE7-4A31-AEE3-359A268CCC3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1"/>
            <a:ext cx="1262000" cy="6858000"/>
          </a:xfrm>
          <a:prstGeom prst="rect">
            <a:avLst/>
          </a:prstGeom>
        </p:spPr>
      </p:pic>
      <p:pic>
        <p:nvPicPr>
          <p:cNvPr id="22" name="Image 21">
            <a:extLst>
              <a:ext uri="{FF2B5EF4-FFF2-40B4-BE49-F238E27FC236}">
                <a16:creationId xmlns:a16="http://schemas.microsoft.com/office/drawing/2014/main" id="{0C50043A-9800-4CF9-8285-524E2BF5C5AB}"/>
              </a:ext>
            </a:extLst>
          </p:cNvPr>
          <p:cNvPicPr>
            <a:picLocks noChangeAspect="1"/>
          </p:cNvPicPr>
          <p:nvPr userDrawn="1"/>
        </p:nvPicPr>
        <p:blipFill>
          <a:blip r:embed="rId2">
            <a:alphaModFix amt="83000"/>
            <a:extLst>
              <a:ext uri="{28A0092B-C50C-407E-A947-70E740481C1C}">
                <a14:useLocalDpi xmlns:a14="http://schemas.microsoft.com/office/drawing/2010/main"/>
              </a:ext>
            </a:extLst>
          </a:blip>
          <a:stretch>
            <a:fillRect/>
          </a:stretch>
        </p:blipFill>
        <p:spPr>
          <a:xfrm>
            <a:off x="-2863" y="0"/>
            <a:ext cx="1273724" cy="6858000"/>
          </a:xfrm>
          <a:prstGeom prst="rect">
            <a:avLst/>
          </a:prstGeom>
          <a:noFill/>
        </p:spPr>
      </p:pic>
      <p:cxnSp>
        <p:nvCxnSpPr>
          <p:cNvPr id="13" name="Connecteur droit 12">
            <a:extLst>
              <a:ext uri="{FF2B5EF4-FFF2-40B4-BE49-F238E27FC236}">
                <a16:creationId xmlns:a16="http://schemas.microsoft.com/office/drawing/2014/main" id="{F3AF8CDC-E820-4D31-852F-95667CA5B371}"/>
              </a:ext>
            </a:extLst>
          </p:cNvPr>
          <p:cNvCxnSpPr>
            <a:cxnSpLocks/>
          </p:cNvCxnSpPr>
          <p:nvPr userDrawn="1"/>
        </p:nvCxnSpPr>
        <p:spPr>
          <a:xfrm rot="5400000">
            <a:off x="1260177" y="433327"/>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23" name="Chevron 45">
            <a:extLst>
              <a:ext uri="{FF2B5EF4-FFF2-40B4-BE49-F238E27FC236}">
                <a16:creationId xmlns:a16="http://schemas.microsoft.com/office/drawing/2014/main" id="{1DE1BB9B-9544-4B1D-9D9F-ACDFD2746072}"/>
              </a:ext>
            </a:extLst>
          </p:cNvPr>
          <p:cNvSpPr/>
          <p:nvPr userDrawn="1"/>
        </p:nvSpPr>
        <p:spPr>
          <a:xfrm rot="5400000">
            <a:off x="9733109" y="4218526"/>
            <a:ext cx="119893" cy="218926"/>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Espace réservé du texte 4">
            <a:extLst>
              <a:ext uri="{FF2B5EF4-FFF2-40B4-BE49-F238E27FC236}">
                <a16:creationId xmlns:a16="http://schemas.microsoft.com/office/drawing/2014/main" id="{E7079BB6-24F0-CE43-A229-FC7AE58D4781}"/>
              </a:ext>
            </a:extLst>
          </p:cNvPr>
          <p:cNvSpPr>
            <a:spLocks noGrp="1"/>
          </p:cNvSpPr>
          <p:nvPr>
            <p:ph type="body" sz="quarter" idx="12"/>
          </p:nvPr>
        </p:nvSpPr>
        <p:spPr>
          <a:xfrm>
            <a:off x="2143299" y="1578955"/>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6" name="Espace réservé du texte 4">
            <a:extLst>
              <a:ext uri="{FF2B5EF4-FFF2-40B4-BE49-F238E27FC236}">
                <a16:creationId xmlns:a16="http://schemas.microsoft.com/office/drawing/2014/main" id="{A75070AE-7519-8141-B103-D24049597221}"/>
              </a:ext>
            </a:extLst>
          </p:cNvPr>
          <p:cNvSpPr>
            <a:spLocks noGrp="1"/>
          </p:cNvSpPr>
          <p:nvPr>
            <p:ph type="body" sz="quarter" idx="14"/>
          </p:nvPr>
        </p:nvSpPr>
        <p:spPr>
          <a:xfrm>
            <a:off x="2143299" y="4181211"/>
            <a:ext cx="9066778" cy="1803073"/>
          </a:xfrm>
        </p:spPr>
        <p:txBody>
          <a:bodyPr>
            <a:noAutofit/>
          </a:bodyPr>
          <a:lstStyle>
            <a:lvl1pPr marL="228600" indent="-228600">
              <a:buFontTx/>
              <a:buBlip>
                <a:blip r:embed="rId5"/>
              </a:buBlip>
              <a:defRPr sz="1600"/>
            </a:lvl1pPr>
            <a:lvl2pPr marL="685800" indent="-228600">
              <a:buFontTx/>
              <a:buBlip>
                <a:blip r:embed="rId5"/>
              </a:buBlip>
              <a:defRPr sz="1400"/>
            </a:lvl2pPr>
            <a:lvl3pPr marL="1143000" indent="-228600">
              <a:buFontTx/>
              <a:buBlip>
                <a:blip r:embed="rId5"/>
              </a:buBlip>
              <a:defRPr sz="1200"/>
            </a:lvl3pPr>
            <a:lvl4pPr marL="1600200" indent="-228600">
              <a:buFontTx/>
              <a:buBlip>
                <a:blip r:embed="rId5"/>
              </a:buBlip>
              <a:defRPr sz="1100"/>
            </a:lvl4pPr>
            <a:lvl5pPr marL="2057400" indent="-228600">
              <a:buFontTx/>
              <a:buBlip>
                <a:blip r:embed="rId5"/>
              </a:buBlip>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31" name="Groupe 30">
            <a:extLst>
              <a:ext uri="{FF2B5EF4-FFF2-40B4-BE49-F238E27FC236}">
                <a16:creationId xmlns:a16="http://schemas.microsoft.com/office/drawing/2014/main" id="{29534817-A924-7F43-A9B3-8179DEB911A5}"/>
              </a:ext>
            </a:extLst>
          </p:cNvPr>
          <p:cNvGrpSpPr/>
          <p:nvPr userDrawn="1"/>
        </p:nvGrpSpPr>
        <p:grpSpPr>
          <a:xfrm>
            <a:off x="2135113" y="3708679"/>
            <a:ext cx="9066777" cy="394222"/>
            <a:chOff x="2120154" y="1251191"/>
            <a:chExt cx="9255601" cy="394222"/>
          </a:xfrm>
          <a:gradFill flip="none" rotWithShape="1">
            <a:gsLst>
              <a:gs pos="100000">
                <a:srgbClr val="161412"/>
              </a:gs>
              <a:gs pos="0">
                <a:srgbClr val="F3B500"/>
              </a:gs>
            </a:gsLst>
            <a:lin ang="10800000" scaled="1"/>
            <a:tileRect/>
          </a:gradFill>
        </p:grpSpPr>
        <p:sp>
          <p:nvSpPr>
            <p:cNvPr id="32" name="Rectangle 31">
              <a:extLst>
                <a:ext uri="{FF2B5EF4-FFF2-40B4-BE49-F238E27FC236}">
                  <a16:creationId xmlns:a16="http://schemas.microsoft.com/office/drawing/2014/main" id="{7CED902E-B818-6049-8F11-99B3A6EC4D45}"/>
                </a:ext>
              </a:extLst>
            </p:cNvPr>
            <p:cNvSpPr/>
            <p:nvPr/>
          </p:nvSpPr>
          <p:spPr>
            <a:xfrm>
              <a:off x="2120154" y="1251191"/>
              <a:ext cx="9255601" cy="394222"/>
            </a:xfrm>
            <a:prstGeom prst="rect">
              <a:avLst/>
            </a:prstGeom>
            <a:gradFill>
              <a:gsLst>
                <a:gs pos="100000">
                  <a:srgbClr val="FFD800"/>
                </a:gs>
                <a:gs pos="0">
                  <a:srgbClr val="F3B50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cap="all" baseline="0" dirty="0">
                  <a:solidFill>
                    <a:srgbClr val="161412"/>
                  </a:solidFill>
                  <a:latin typeface="Poppins Light" panose="00000400000000000000" pitchFamily="2" charset="0"/>
                  <a:cs typeface="Poppins Light" panose="00000400000000000000" pitchFamily="2" charset="0"/>
                </a:rPr>
                <a:t>Immersion en entreprise</a:t>
              </a:r>
            </a:p>
          </p:txBody>
        </p:sp>
        <p:sp>
          <p:nvSpPr>
            <p:cNvPr id="33" name="Chevron 7">
              <a:extLst>
                <a:ext uri="{FF2B5EF4-FFF2-40B4-BE49-F238E27FC236}">
                  <a16:creationId xmlns:a16="http://schemas.microsoft.com/office/drawing/2014/main" id="{7DA42479-FC75-C645-B96D-DB5620E46FED}"/>
                </a:ext>
              </a:extLst>
            </p:cNvPr>
            <p:cNvSpPr/>
            <p:nvPr/>
          </p:nvSpPr>
          <p:spPr>
            <a:xfrm rot="5400000">
              <a:off x="10955470" y="1327744"/>
              <a:ext cx="119893" cy="254525"/>
            </a:xfrm>
            <a:prstGeom prst="chevron">
              <a:avLst>
                <a:gd name="adj" fmla="val 76013"/>
              </a:avLst>
            </a:prstGeom>
            <a:solidFill>
              <a:srgbClr val="FFF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7" name="Titre 1">
            <a:extLst>
              <a:ext uri="{FF2B5EF4-FFF2-40B4-BE49-F238E27FC236}">
                <a16:creationId xmlns:a16="http://schemas.microsoft.com/office/drawing/2014/main" id="{7CC6AC7B-8FFA-1B48-A5DB-0EC809FD943E}"/>
              </a:ext>
            </a:extLst>
          </p:cNvPr>
          <p:cNvSpPr>
            <a:spLocks noGrp="1"/>
          </p:cNvSpPr>
          <p:nvPr>
            <p:ph type="title"/>
          </p:nvPr>
        </p:nvSpPr>
        <p:spPr>
          <a:xfrm>
            <a:off x="1485891" y="465096"/>
            <a:ext cx="10602969"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Tree>
    <p:extLst>
      <p:ext uri="{BB962C8B-B14F-4D97-AF65-F5344CB8AC3E}">
        <p14:creationId xmlns:p14="http://schemas.microsoft.com/office/powerpoint/2010/main" val="339372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4AA4A7-BEDA-C047-89F3-9C077A5139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1358DBC-9E06-1348-B06A-6332AD9EA14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clipart&#10;&#10;Description générée automatiquement">
            <a:extLst>
              <a:ext uri="{FF2B5EF4-FFF2-40B4-BE49-F238E27FC236}">
                <a16:creationId xmlns:a16="http://schemas.microsoft.com/office/drawing/2014/main" id="{9B8E6907-9DD6-A74D-BCB7-E293F3309E2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8" name="Rectangle 7">
            <a:extLst>
              <a:ext uri="{FF2B5EF4-FFF2-40B4-BE49-F238E27FC236}">
                <a16:creationId xmlns:a16="http://schemas.microsoft.com/office/drawing/2014/main" id="{12B2CC4E-0610-ED42-A749-A65E03C9DB5F}"/>
              </a:ext>
            </a:extLst>
          </p:cNvPr>
          <p:cNvSpPr/>
          <p:nvPr userDrawn="1"/>
        </p:nvSpPr>
        <p:spPr>
          <a:xfrm>
            <a:off x="0" y="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9A04239-DC4F-0A40-BD4F-ED0664ADD242}"/>
              </a:ext>
            </a:extLst>
          </p:cNvPr>
          <p:cNvSpPr/>
          <p:nvPr userDrawn="1"/>
        </p:nvSpPr>
        <p:spPr>
          <a:xfrm>
            <a:off x="0" y="6318000"/>
            <a:ext cx="12192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0198DFE-BA43-364C-95FB-71ABE06DA638}"/>
              </a:ext>
            </a:extLst>
          </p:cNvPr>
          <p:cNvSpPr/>
          <p:nvPr userDrawn="1"/>
        </p:nvSpPr>
        <p:spPr>
          <a:xfrm rot="16200000">
            <a:off x="-2928918" y="32464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E1A584C-4055-8D4F-AE13-691D015B2FDD}"/>
              </a:ext>
            </a:extLst>
          </p:cNvPr>
          <p:cNvSpPr/>
          <p:nvPr userDrawn="1"/>
        </p:nvSpPr>
        <p:spPr>
          <a:xfrm rot="16200000">
            <a:off x="8723082" y="3398818"/>
            <a:ext cx="6397836"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re 1">
            <a:extLst>
              <a:ext uri="{FF2B5EF4-FFF2-40B4-BE49-F238E27FC236}">
                <a16:creationId xmlns:a16="http://schemas.microsoft.com/office/drawing/2014/main" id="{626D72EB-BE0D-8044-8463-6D6EB2461C46}"/>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26F33DF-AD62-DE48-8BB3-2493D9DA584D}"/>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751048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8FC887A-23B5-3A4B-9589-304E704F8AE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AEA121A-C40A-FE48-9F39-56A9D6A2DD2F}"/>
              </a:ext>
            </a:extLst>
          </p:cNvPr>
          <p:cNvSpPr/>
          <p:nvPr userDrawn="1"/>
        </p:nvSpPr>
        <p:spPr>
          <a:xfrm>
            <a:off x="540000" y="540000"/>
            <a:ext cx="11112000" cy="577800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Une image contenant clipart&#10;&#10;Description générée automatiquement">
            <a:extLst>
              <a:ext uri="{FF2B5EF4-FFF2-40B4-BE49-F238E27FC236}">
                <a16:creationId xmlns:a16="http://schemas.microsoft.com/office/drawing/2014/main" id="{1243AC70-47F0-A04F-907D-05EB42D221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
        <p:nvSpPr>
          <p:cNvPr id="11" name="Titre 1">
            <a:extLst>
              <a:ext uri="{FF2B5EF4-FFF2-40B4-BE49-F238E27FC236}">
                <a16:creationId xmlns:a16="http://schemas.microsoft.com/office/drawing/2014/main" id="{54978000-22C4-C142-B421-4ED8B19BF334}"/>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9E6286F3-4617-CD45-A3B1-7797A3E2FB95}"/>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0169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5FEA1164-FB9E-AB47-9608-94A85C0FE53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8CA13578-EB57-6E40-82BE-0AB53A0A7D1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2" name="Rectangle 11">
            <a:extLst>
              <a:ext uri="{FF2B5EF4-FFF2-40B4-BE49-F238E27FC236}">
                <a16:creationId xmlns:a16="http://schemas.microsoft.com/office/drawing/2014/main" id="{9C010FFF-1991-BE44-A747-48D1C61DA82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C29688F-F828-CB42-A8A2-A499DD0E64BF}"/>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971FEC6F-6F4F-804F-8A0F-1094736638FC}"/>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134F247-02F5-FF4B-AC8A-50070852D023}"/>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descr="Une image contenant clipart&#10;&#10;Description générée automatiquement">
            <a:extLst>
              <a:ext uri="{FF2B5EF4-FFF2-40B4-BE49-F238E27FC236}">
                <a16:creationId xmlns:a16="http://schemas.microsoft.com/office/drawing/2014/main" id="{6CDC6846-1FCC-0E43-B816-FBDAA9346C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25968" y="5985598"/>
            <a:ext cx="350688" cy="180000"/>
          </a:xfrm>
          <a:prstGeom prst="rect">
            <a:avLst/>
          </a:prstGeom>
        </p:spPr>
      </p:pic>
      <p:sp>
        <p:nvSpPr>
          <p:cNvPr id="18" name="Titre 1">
            <a:extLst>
              <a:ext uri="{FF2B5EF4-FFF2-40B4-BE49-F238E27FC236}">
                <a16:creationId xmlns:a16="http://schemas.microsoft.com/office/drawing/2014/main" id="{D303D73C-4F10-3F4C-B750-8AC7918045B0}"/>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chemeClr val="bg1"/>
                </a:solidFill>
                <a:latin typeface="Poppins Light" pitchFamily="2" charset="77"/>
                <a:ea typeface="+mn-ea"/>
                <a:cs typeface="Poppins Light" pitchFamily="2" charset="77"/>
              </a:defRPr>
            </a:lvl1pPr>
          </a:lstStyle>
          <a:p>
            <a:r>
              <a:rPr lang="fr-FR" dirty="0"/>
              <a:t>Modifiez le style du titre</a:t>
            </a:r>
          </a:p>
        </p:txBody>
      </p:sp>
      <p:sp>
        <p:nvSpPr>
          <p:cNvPr id="19" name="Espace réservé du texte 2">
            <a:extLst>
              <a:ext uri="{FF2B5EF4-FFF2-40B4-BE49-F238E27FC236}">
                <a16:creationId xmlns:a16="http://schemas.microsoft.com/office/drawing/2014/main" id="{EF8A486D-8866-394B-8672-DA14450D5E7F}"/>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4"/>
              </a:buBlip>
              <a:defRPr sz="2000">
                <a:solidFill>
                  <a:schemeClr val="bg1"/>
                </a:solidFill>
              </a:defRPr>
            </a:lvl1pPr>
            <a:lvl2pPr marL="685800" indent="-228600">
              <a:buFontTx/>
              <a:buBlip>
                <a:blip r:embed="rId4"/>
              </a:buBlip>
              <a:defRPr sz="1800">
                <a:solidFill>
                  <a:schemeClr val="bg1"/>
                </a:solidFill>
              </a:defRPr>
            </a:lvl2pPr>
            <a:lvl3pPr marL="1143000" indent="-228600">
              <a:buFontTx/>
              <a:buBlip>
                <a:blip r:embed="rId4"/>
              </a:buBlip>
              <a:defRPr sz="1600">
                <a:solidFill>
                  <a:schemeClr val="bg1"/>
                </a:solidFill>
              </a:defRPr>
            </a:lvl3pPr>
            <a:lvl4pPr marL="1600200" indent="-228600">
              <a:buFontTx/>
              <a:buBlip>
                <a:blip r:embed="rId4"/>
              </a:buBlip>
              <a:defRPr sz="1400">
                <a:solidFill>
                  <a:schemeClr val="bg1"/>
                </a:solidFill>
              </a:defRPr>
            </a:lvl4pPr>
            <a:lvl5pPr marL="2057400" indent="-228600">
              <a:buFontTx/>
              <a:buBlip>
                <a:blip r:embed="rId4"/>
              </a:buBlip>
              <a:defRPr sz="1400">
                <a:solidFill>
                  <a:schemeClr val="bg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12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DC4C636-5C23-DD4B-A82F-BFDCC145315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92002" cy="6858000"/>
          </a:xfrm>
          <a:prstGeom prst="rect">
            <a:avLst/>
          </a:prstGeom>
        </p:spPr>
      </p:pic>
      <p:pic>
        <p:nvPicPr>
          <p:cNvPr id="17" name="Image 16" descr="Une image contenant clipart&#10;&#10;Description générée automatiquement">
            <a:extLst>
              <a:ext uri="{FF2B5EF4-FFF2-40B4-BE49-F238E27FC236}">
                <a16:creationId xmlns:a16="http://schemas.microsoft.com/office/drawing/2014/main" id="{DF948EC6-F963-F045-9E37-1E9CA52FE8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8" name="Rectangle 17">
            <a:extLst>
              <a:ext uri="{FF2B5EF4-FFF2-40B4-BE49-F238E27FC236}">
                <a16:creationId xmlns:a16="http://schemas.microsoft.com/office/drawing/2014/main" id="{C3BBF205-915E-B044-B256-B55B5A6EAF60}"/>
              </a:ext>
            </a:extLst>
          </p:cNvPr>
          <p:cNvSpPr/>
          <p:nvPr userDrawn="1"/>
        </p:nvSpPr>
        <p:spPr>
          <a:xfrm>
            <a:off x="0" y="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FFEBEF65-E301-E640-BEE2-036908871D9E}"/>
              </a:ext>
            </a:extLst>
          </p:cNvPr>
          <p:cNvSpPr/>
          <p:nvPr userDrawn="1"/>
        </p:nvSpPr>
        <p:spPr>
          <a:xfrm>
            <a:off x="0" y="6318000"/>
            <a:ext cx="12192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F5AD049-B92A-3D45-9D8C-C698519F25BA}"/>
              </a:ext>
            </a:extLst>
          </p:cNvPr>
          <p:cNvSpPr/>
          <p:nvPr userDrawn="1"/>
        </p:nvSpPr>
        <p:spPr>
          <a:xfrm rot="16200000">
            <a:off x="-2928918" y="32464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B1AD5CAA-87C3-5947-AD33-34DEFD8F4CBB}"/>
              </a:ext>
            </a:extLst>
          </p:cNvPr>
          <p:cNvSpPr/>
          <p:nvPr userDrawn="1"/>
        </p:nvSpPr>
        <p:spPr>
          <a:xfrm rot="16200000">
            <a:off x="8723082" y="3398818"/>
            <a:ext cx="6397836"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descr="Une image contenant clipart&#10;&#10;Description générée automatiquement">
            <a:extLst>
              <a:ext uri="{FF2B5EF4-FFF2-40B4-BE49-F238E27FC236}">
                <a16:creationId xmlns:a16="http://schemas.microsoft.com/office/drawing/2014/main" id="{ED27DBDD-5E07-DC44-B595-7DB972E73F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128040" y="5984914"/>
            <a:ext cx="350688" cy="180000"/>
          </a:xfrm>
          <a:prstGeom prst="rect">
            <a:avLst/>
          </a:prstGeom>
        </p:spPr>
      </p:pic>
      <p:sp>
        <p:nvSpPr>
          <p:cNvPr id="24" name="Titre 1">
            <a:extLst>
              <a:ext uri="{FF2B5EF4-FFF2-40B4-BE49-F238E27FC236}">
                <a16:creationId xmlns:a16="http://schemas.microsoft.com/office/drawing/2014/main" id="{6168DE1F-9675-3E4B-9749-E6D01027E512}"/>
              </a:ext>
            </a:extLst>
          </p:cNvPr>
          <p:cNvSpPr>
            <a:spLocks noGrp="1"/>
          </p:cNvSpPr>
          <p:nvPr>
            <p:ph type="title"/>
          </p:nvPr>
        </p:nvSpPr>
        <p:spPr>
          <a:xfrm>
            <a:off x="795716" y="996614"/>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2" name="Espace réservé du texte 2">
            <a:extLst>
              <a:ext uri="{FF2B5EF4-FFF2-40B4-BE49-F238E27FC236}">
                <a16:creationId xmlns:a16="http://schemas.microsoft.com/office/drawing/2014/main" id="{7CF9A262-3BBA-3342-8A76-518F6AD4788A}"/>
              </a:ext>
            </a:extLst>
          </p:cNvPr>
          <p:cNvSpPr>
            <a:spLocks noGrp="1"/>
          </p:cNvSpPr>
          <p:nvPr>
            <p:ph type="body" sz="quarter" idx="10"/>
          </p:nvPr>
        </p:nvSpPr>
        <p:spPr>
          <a:xfrm>
            <a:off x="1553815" y="2042394"/>
            <a:ext cx="8969806" cy="3444005"/>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869804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A63CCC3-5BEE-4018-A8D4-ADFBCFFF9CF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Image 2" descr="Une image contenant clipart&#10;&#10;Description générée automatiquement">
            <a:extLst>
              <a:ext uri="{FF2B5EF4-FFF2-40B4-BE49-F238E27FC236}">
                <a16:creationId xmlns:a16="http://schemas.microsoft.com/office/drawing/2014/main" id="{5D33D79C-FEB7-4EB1-BD1D-71EB92C125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59381" y="6540968"/>
            <a:ext cx="350688" cy="180000"/>
          </a:xfrm>
          <a:prstGeom prst="rect">
            <a:avLst/>
          </a:prstGeom>
        </p:spPr>
      </p:pic>
    </p:spTree>
    <p:extLst>
      <p:ext uri="{BB962C8B-B14F-4D97-AF65-F5344CB8AC3E}">
        <p14:creationId xmlns:p14="http://schemas.microsoft.com/office/powerpoint/2010/main" val="13773866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6227804"/>
            <a:ext cx="12192002" cy="630195"/>
          </a:xfrm>
          <a:prstGeom prst="rect">
            <a:avLst/>
          </a:prstGeom>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a:off x="11278025" y="6033138"/>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DE97972B-0BF6-A74B-B384-B894170FC948}"/>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8" name="Espace réservé du texte 2">
            <a:extLst>
              <a:ext uri="{FF2B5EF4-FFF2-40B4-BE49-F238E27FC236}">
                <a16:creationId xmlns:a16="http://schemas.microsoft.com/office/drawing/2014/main" id="{405AC3F3-D089-AA40-939D-F9D4AF99191A}"/>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908283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02">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638298D-84B7-4C07-A474-E3E7E2CB9A3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E09CBC70-F2AB-47E5-9B11-95E3A0FD72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CC2DB3FD-CC09-4A5B-867F-F31CB3A277E0}"/>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BE53199E-7E11-45F3-B2F1-CD14F8F23FBD}"/>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59E2EB80-A368-4097-A7AF-5F5B855FA4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3EF488AD-9FB9-8847-8ECA-2E3EE10328D8}"/>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26647B9A-54C8-A74E-902C-5DC79011CB4A}"/>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A07F7853-7EB9-1A4C-B6F2-9B0580797344}"/>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064E24-9939-BD48-BD01-4E9B21FF80B1}"/>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a:extLst>
              <a:ext uri="{FF2B5EF4-FFF2-40B4-BE49-F238E27FC236}">
                <a16:creationId xmlns:a16="http://schemas.microsoft.com/office/drawing/2014/main" id="{3EDA4A85-56C1-F343-8715-96D30C83872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20" name="Sous-titre 2">
            <a:extLst>
              <a:ext uri="{FF2B5EF4-FFF2-40B4-BE49-F238E27FC236}">
                <a16:creationId xmlns:a16="http://schemas.microsoft.com/office/drawing/2014/main" id="{8AE567F3-3A7F-D54E-A8E3-5FFFC33DE0F3}"/>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22" name="Espace réservé du texte 32">
            <a:extLst>
              <a:ext uri="{FF2B5EF4-FFF2-40B4-BE49-F238E27FC236}">
                <a16:creationId xmlns:a16="http://schemas.microsoft.com/office/drawing/2014/main" id="{D51FF555-7677-174D-900D-EFD84A7D1FEC}"/>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3" name="Image 2" descr="Une image contenant personne, homme, très coloré, bras&#10;&#10;Description générée automatiquement">
            <a:extLst>
              <a:ext uri="{FF2B5EF4-FFF2-40B4-BE49-F238E27FC236}">
                <a16:creationId xmlns:a16="http://schemas.microsoft.com/office/drawing/2014/main" id="{78310D6C-FA26-BE4D-8B8B-5ED12101C1B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682" r="-3316"/>
          <a:stretch/>
        </p:blipFill>
        <p:spPr>
          <a:xfrm>
            <a:off x="-12031" y="921802"/>
            <a:ext cx="5496099" cy="5936198"/>
          </a:xfrm>
          <a:prstGeom prst="rect">
            <a:avLst/>
          </a:prstGeom>
        </p:spPr>
      </p:pic>
    </p:spTree>
    <p:extLst>
      <p:ext uri="{BB962C8B-B14F-4D97-AF65-F5344CB8AC3E}">
        <p14:creationId xmlns:p14="http://schemas.microsoft.com/office/powerpoint/2010/main" val="705776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1550155-E1BB-4B2B-BF0A-1004F403C46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27804"/>
            <a:ext cx="12192000" cy="630196"/>
          </a:xfrm>
          <a:prstGeom prst="rect">
            <a:avLst/>
          </a:prstGeom>
        </p:spPr>
      </p:pic>
      <p:cxnSp>
        <p:nvCxnSpPr>
          <p:cNvPr id="12" name="Connecteur droit 11">
            <a:extLst>
              <a:ext uri="{FF2B5EF4-FFF2-40B4-BE49-F238E27FC236}">
                <a16:creationId xmlns:a16="http://schemas.microsoft.com/office/drawing/2014/main" id="{606745F1-9EB7-4D45-B251-FB8773542A50}"/>
              </a:ext>
            </a:extLst>
          </p:cNvPr>
          <p:cNvCxnSpPr>
            <a:cxnSpLocks/>
          </p:cNvCxnSpPr>
          <p:nvPr userDrawn="1"/>
        </p:nvCxnSpPr>
        <p:spPr>
          <a:xfrm>
            <a:off x="11278025" y="6033138"/>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3F945106-5A9B-4BE5-A232-0847065862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0720"/>
            <a:ext cx="490964" cy="252000"/>
          </a:xfrm>
          <a:prstGeom prst="rect">
            <a:avLst/>
          </a:prstGeom>
        </p:spPr>
      </p:pic>
      <p:sp>
        <p:nvSpPr>
          <p:cNvPr id="6" name="Titre 1">
            <a:extLst>
              <a:ext uri="{FF2B5EF4-FFF2-40B4-BE49-F238E27FC236}">
                <a16:creationId xmlns:a16="http://schemas.microsoft.com/office/drawing/2014/main" id="{138FECAF-9CFE-FB4D-98D5-F754E5B3EE19}"/>
              </a:ext>
            </a:extLst>
          </p:cNvPr>
          <p:cNvSpPr>
            <a:spLocks noGrp="1"/>
          </p:cNvSpPr>
          <p:nvPr>
            <p:ph type="title"/>
          </p:nvPr>
        </p:nvSpPr>
        <p:spPr>
          <a:xfrm>
            <a:off x="795716" y="419102"/>
            <a:ext cx="857726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7" name="Espace réservé du texte 2">
            <a:extLst>
              <a:ext uri="{FF2B5EF4-FFF2-40B4-BE49-F238E27FC236}">
                <a16:creationId xmlns:a16="http://schemas.microsoft.com/office/drawing/2014/main" id="{D604752A-EF60-EE41-83B2-6CA6DE7E71F0}"/>
              </a:ext>
            </a:extLst>
          </p:cNvPr>
          <p:cNvSpPr>
            <a:spLocks noGrp="1"/>
          </p:cNvSpPr>
          <p:nvPr>
            <p:ph type="body" sz="quarter" idx="10"/>
          </p:nvPr>
        </p:nvSpPr>
        <p:spPr>
          <a:xfrm>
            <a:off x="1553815" y="1691014"/>
            <a:ext cx="8969806" cy="3795385"/>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761707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2_Disposition personnalisé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511C699-D362-474A-A49F-A684320F1C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a:gradFill flip="none" rotWithShape="1">
            <a:gsLst>
              <a:gs pos="100000">
                <a:srgbClr val="161412"/>
              </a:gs>
              <a:gs pos="0">
                <a:srgbClr val="F3B500"/>
              </a:gs>
            </a:gsLst>
            <a:lin ang="0" scaled="1"/>
            <a:tileRect/>
          </a:gradFill>
        </p:spPr>
      </p:pic>
      <p:pic>
        <p:nvPicPr>
          <p:cNvPr id="4" name="Image 3" descr="Une image contenant clipart&#10;&#10;Description générée automatiquement">
            <a:extLst>
              <a:ext uri="{FF2B5EF4-FFF2-40B4-BE49-F238E27FC236}">
                <a16:creationId xmlns:a16="http://schemas.microsoft.com/office/drawing/2014/main" id="{3DACD6DC-12A7-42AF-999E-BE140932AE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98743" y="6416901"/>
            <a:ext cx="490964" cy="252000"/>
          </a:xfrm>
          <a:prstGeom prst="rect">
            <a:avLst/>
          </a:prstGeom>
        </p:spPr>
      </p:pic>
      <p:cxnSp>
        <p:nvCxnSpPr>
          <p:cNvPr id="6" name="Connecteur droit 5">
            <a:extLst>
              <a:ext uri="{FF2B5EF4-FFF2-40B4-BE49-F238E27FC236}">
                <a16:creationId xmlns:a16="http://schemas.microsoft.com/office/drawing/2014/main" id="{D088ADE3-9C86-40D8-839D-07079389D280}"/>
              </a:ext>
            </a:extLst>
          </p:cNvPr>
          <p:cNvCxnSpPr>
            <a:cxnSpLocks/>
          </p:cNvCxnSpPr>
          <p:nvPr userDrawn="1"/>
        </p:nvCxnSpPr>
        <p:spPr>
          <a:xfrm rot="5400000">
            <a:off x="626302" y="410814"/>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5" name="Image 4" descr="Une image contenant clipart&#10;&#10;Description générée automatiquement">
            <a:extLst>
              <a:ext uri="{FF2B5EF4-FFF2-40B4-BE49-F238E27FC236}">
                <a16:creationId xmlns:a16="http://schemas.microsoft.com/office/drawing/2014/main" id="{847AD2A8-89C2-4A4A-A8C0-02768504DD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2E984DD1-F571-3F41-9A36-2426EE968886}"/>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9" name="Espace réservé du texte 2">
            <a:extLst>
              <a:ext uri="{FF2B5EF4-FFF2-40B4-BE49-F238E27FC236}">
                <a16:creationId xmlns:a16="http://schemas.microsoft.com/office/drawing/2014/main" id="{92D1AB7B-2827-2A4D-97A6-7CF79304DF30}"/>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4"/>
              </a:buBlip>
              <a:defRPr sz="2000">
                <a:solidFill>
                  <a:schemeClr val="tx1"/>
                </a:solidFill>
              </a:defRPr>
            </a:lvl1pPr>
            <a:lvl2pPr marL="685800" indent="-228600">
              <a:buFontTx/>
              <a:buBlip>
                <a:blip r:embed="rId4"/>
              </a:buBlip>
              <a:defRPr sz="1800">
                <a:solidFill>
                  <a:schemeClr val="tx1"/>
                </a:solidFill>
              </a:defRPr>
            </a:lvl2pPr>
            <a:lvl3pPr marL="1143000" indent="-228600">
              <a:buFontTx/>
              <a:buBlip>
                <a:blip r:embed="rId4"/>
              </a:buBlip>
              <a:defRPr sz="1600">
                <a:solidFill>
                  <a:schemeClr val="tx1"/>
                </a:solidFill>
              </a:defRPr>
            </a:lvl3pPr>
            <a:lvl4pPr marL="1600200" indent="-228600">
              <a:buFontTx/>
              <a:buBlip>
                <a:blip r:embed="rId4"/>
              </a:buBlip>
              <a:defRPr sz="1400">
                <a:solidFill>
                  <a:schemeClr val="tx1"/>
                </a:solidFill>
              </a:defRPr>
            </a:lvl4pPr>
            <a:lvl5pPr marL="2057400" indent="-228600">
              <a:buFontTx/>
              <a:buBlip>
                <a:blip r:embed="rId4"/>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108566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1_Disposition personnalisé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EFABB05-30A6-47F6-AC27-2075EA51A27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630000" cy="6858001"/>
          </a:xfrm>
          <a:prstGeom prst="rect">
            <a:avLst/>
          </a:prstGeom>
        </p:spPr>
      </p:pic>
      <p:cxnSp>
        <p:nvCxnSpPr>
          <p:cNvPr id="6" name="Connecteur droit 5">
            <a:extLst>
              <a:ext uri="{FF2B5EF4-FFF2-40B4-BE49-F238E27FC236}">
                <a16:creationId xmlns:a16="http://schemas.microsoft.com/office/drawing/2014/main" id="{4261A089-31CB-46C3-BBBE-6EE08E459F69}"/>
              </a:ext>
            </a:extLst>
          </p:cNvPr>
          <p:cNvCxnSpPr>
            <a:cxnSpLocks/>
          </p:cNvCxnSpPr>
          <p:nvPr userDrawn="1"/>
        </p:nvCxnSpPr>
        <p:spPr>
          <a:xfrm rot="5400000">
            <a:off x="639367" y="410814"/>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clipart&#10;&#10;Description générée automatiquement">
            <a:extLst>
              <a:ext uri="{FF2B5EF4-FFF2-40B4-BE49-F238E27FC236}">
                <a16:creationId xmlns:a16="http://schemas.microsoft.com/office/drawing/2014/main" id="{640FCD5E-334E-40C8-BA40-EAF676A695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pic>
        <p:nvPicPr>
          <p:cNvPr id="11" name="Image 10" descr="Une image contenant clipart&#10;&#10;Description générée automatiquement">
            <a:extLst>
              <a:ext uri="{FF2B5EF4-FFF2-40B4-BE49-F238E27FC236}">
                <a16:creationId xmlns:a16="http://schemas.microsoft.com/office/drawing/2014/main" id="{1E5E8819-5A87-45ED-8463-415EC5D36F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090" y="131431"/>
            <a:ext cx="490964" cy="252000"/>
          </a:xfrm>
          <a:prstGeom prst="rect">
            <a:avLst/>
          </a:prstGeom>
        </p:spPr>
      </p:pic>
      <p:sp>
        <p:nvSpPr>
          <p:cNvPr id="7" name="Titre 1">
            <a:extLst>
              <a:ext uri="{FF2B5EF4-FFF2-40B4-BE49-F238E27FC236}">
                <a16:creationId xmlns:a16="http://schemas.microsoft.com/office/drawing/2014/main" id="{C71FA600-35D8-ED40-8B61-66B230F8D9AA}"/>
              </a:ext>
            </a:extLst>
          </p:cNvPr>
          <p:cNvSpPr>
            <a:spLocks noGrp="1"/>
          </p:cNvSpPr>
          <p:nvPr>
            <p:ph type="title"/>
          </p:nvPr>
        </p:nvSpPr>
        <p:spPr>
          <a:xfrm>
            <a:off x="1004262" y="419103"/>
            <a:ext cx="10746371" cy="400105"/>
          </a:xfrm>
        </p:spPr>
        <p:txBody>
          <a:bodyPr>
            <a:normAutofit/>
          </a:bodyPr>
          <a:lstStyle>
            <a:lvl1pPr marL="0" algn="l" defTabSz="914400" rtl="0" eaLnBrk="1" latinLnBrk="0" hangingPunct="1">
              <a:defRPr lang="fr-FR" sz="2000" b="1" i="0" kern="1200" cap="all" baseline="0" dirty="0">
                <a:solidFill>
                  <a:srgbClr val="161412"/>
                </a:solidFill>
                <a:latin typeface="Poppins Light" pitchFamily="2" charset="77"/>
                <a:ea typeface="+mn-ea"/>
                <a:cs typeface="Poppins Light" pitchFamily="2" charset="77"/>
              </a:defRPr>
            </a:lvl1pPr>
          </a:lstStyle>
          <a:p>
            <a:r>
              <a:rPr lang="fr-FR" dirty="0"/>
              <a:t>Modifiez le style du titre</a:t>
            </a:r>
          </a:p>
        </p:txBody>
      </p:sp>
      <p:sp>
        <p:nvSpPr>
          <p:cNvPr id="13" name="Espace réservé du texte 2">
            <a:extLst>
              <a:ext uri="{FF2B5EF4-FFF2-40B4-BE49-F238E27FC236}">
                <a16:creationId xmlns:a16="http://schemas.microsoft.com/office/drawing/2014/main" id="{930E2723-55B1-A740-A3E4-069604A94161}"/>
              </a:ext>
            </a:extLst>
          </p:cNvPr>
          <p:cNvSpPr>
            <a:spLocks noGrp="1"/>
          </p:cNvSpPr>
          <p:nvPr>
            <p:ph type="body" sz="quarter" idx="10"/>
          </p:nvPr>
        </p:nvSpPr>
        <p:spPr>
          <a:xfrm>
            <a:off x="1553815" y="1691014"/>
            <a:ext cx="9694558" cy="4308953"/>
          </a:xfrm>
        </p:spPr>
        <p:txBody>
          <a:bodyPr>
            <a:normAutofit/>
          </a:bodyPr>
          <a:lstStyle>
            <a:lvl1pPr marL="228600" indent="-228600">
              <a:buFontTx/>
              <a:buBlip>
                <a:blip r:embed="rId5"/>
              </a:buBlip>
              <a:defRPr sz="2000">
                <a:solidFill>
                  <a:schemeClr val="tx1"/>
                </a:solidFill>
              </a:defRPr>
            </a:lvl1pPr>
            <a:lvl2pPr marL="685800" indent="-228600">
              <a:buFontTx/>
              <a:buBlip>
                <a:blip r:embed="rId5"/>
              </a:buBlip>
              <a:defRPr sz="1800">
                <a:solidFill>
                  <a:schemeClr val="tx1"/>
                </a:solidFill>
              </a:defRPr>
            </a:lvl2pPr>
            <a:lvl3pPr marL="1143000" indent="-228600">
              <a:buFontTx/>
              <a:buBlip>
                <a:blip r:embed="rId5"/>
              </a:buBlip>
              <a:defRPr sz="1600">
                <a:solidFill>
                  <a:schemeClr val="tx1"/>
                </a:solidFill>
              </a:defRPr>
            </a:lvl3pPr>
            <a:lvl4pPr marL="1600200" indent="-228600">
              <a:buFontTx/>
              <a:buBlip>
                <a:blip r:embed="rId5"/>
              </a:buBlip>
              <a:defRPr sz="1400">
                <a:solidFill>
                  <a:schemeClr val="tx1"/>
                </a:solidFill>
              </a:defRPr>
            </a:lvl4pPr>
            <a:lvl5pPr marL="2057400" indent="-228600">
              <a:buFontTx/>
              <a:buBlip>
                <a:blip r:embed="rId5"/>
              </a:buBlip>
              <a:defRPr sz="14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655309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0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 parole est à v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2340C12-C43C-1645-9D8D-6A481C8E32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054" y="585919"/>
            <a:ext cx="2331026" cy="4869810"/>
          </a:xfrm>
          <a:prstGeom prst="rect">
            <a:avLst/>
          </a:prstGeom>
        </p:spPr>
      </p:pic>
      <p:pic>
        <p:nvPicPr>
          <p:cNvPr id="7" name="Image 6" descr="Une image contenant personne, extérieur, foule, gens&#10;&#10;Description générée automatiquement">
            <a:extLst>
              <a:ext uri="{FF2B5EF4-FFF2-40B4-BE49-F238E27FC236}">
                <a16:creationId xmlns:a16="http://schemas.microsoft.com/office/drawing/2014/main" id="{48B53EED-0738-5B40-B34B-ACDFA6556A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H="1">
            <a:off x="1062267" y="775675"/>
            <a:ext cx="6772531" cy="4515020"/>
          </a:xfrm>
          <a:prstGeom prst="rect">
            <a:avLst/>
          </a:prstGeom>
        </p:spPr>
      </p:pic>
      <p:sp>
        <p:nvSpPr>
          <p:cNvPr id="8" name="Rectangle 7">
            <a:extLst>
              <a:ext uri="{FF2B5EF4-FFF2-40B4-BE49-F238E27FC236}">
                <a16:creationId xmlns:a16="http://schemas.microsoft.com/office/drawing/2014/main" id="{FF858B36-AB11-EF47-ABE8-23A830524433}"/>
              </a:ext>
            </a:extLst>
          </p:cNvPr>
          <p:cNvSpPr/>
          <p:nvPr userDrawn="1"/>
        </p:nvSpPr>
        <p:spPr>
          <a:xfrm>
            <a:off x="4750408" y="1813572"/>
            <a:ext cx="6617207" cy="4236290"/>
          </a:xfrm>
          <a:prstGeom prst="rect">
            <a:avLst/>
          </a:prstGeom>
          <a:solidFill>
            <a:schemeClr val="bg1"/>
          </a:solidFill>
          <a:ln>
            <a:noFill/>
          </a:ln>
          <a:effectLst>
            <a:outerShdw blurRad="203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pic>
        <p:nvPicPr>
          <p:cNvPr id="9" name="Image 8" descr="Une image contenant clipart&#10;&#10;Description générée automatiquement">
            <a:extLst>
              <a:ext uri="{FF2B5EF4-FFF2-40B4-BE49-F238E27FC236}">
                <a16:creationId xmlns:a16="http://schemas.microsoft.com/office/drawing/2014/main" id="{F649CD89-D692-1F43-9925-60CB051AD1A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37510" y="958490"/>
            <a:ext cx="631240" cy="324000"/>
          </a:xfrm>
          <a:prstGeom prst="rect">
            <a:avLst/>
          </a:prstGeom>
        </p:spPr>
      </p:pic>
      <p:sp>
        <p:nvSpPr>
          <p:cNvPr id="10" name="ZoneTexte 9">
            <a:extLst>
              <a:ext uri="{FF2B5EF4-FFF2-40B4-BE49-F238E27FC236}">
                <a16:creationId xmlns:a16="http://schemas.microsoft.com/office/drawing/2014/main" id="{5D95270E-29F3-204D-8A53-05D8B8FE3A9D}"/>
              </a:ext>
            </a:extLst>
          </p:cNvPr>
          <p:cNvSpPr txBox="1"/>
          <p:nvPr userDrawn="1"/>
        </p:nvSpPr>
        <p:spPr>
          <a:xfrm>
            <a:off x="5204666" y="2436049"/>
            <a:ext cx="4721294"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La parole est</a:t>
            </a:r>
          </a:p>
        </p:txBody>
      </p:sp>
      <p:sp>
        <p:nvSpPr>
          <p:cNvPr id="11" name="Rectangle 10">
            <a:extLst>
              <a:ext uri="{FF2B5EF4-FFF2-40B4-BE49-F238E27FC236}">
                <a16:creationId xmlns:a16="http://schemas.microsoft.com/office/drawing/2014/main" id="{CA2F6DAE-F244-4249-A265-97A1D962D026}"/>
              </a:ext>
            </a:extLst>
          </p:cNvPr>
          <p:cNvSpPr/>
          <p:nvPr userDrawn="1"/>
        </p:nvSpPr>
        <p:spPr>
          <a:xfrm>
            <a:off x="7079177" y="3714066"/>
            <a:ext cx="2088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2" name="ZoneTexte 11">
            <a:extLst>
              <a:ext uri="{FF2B5EF4-FFF2-40B4-BE49-F238E27FC236}">
                <a16:creationId xmlns:a16="http://schemas.microsoft.com/office/drawing/2014/main" id="{6F7C5EEA-5122-0D4A-8BF5-18DD3EA16FA3}"/>
              </a:ext>
            </a:extLst>
          </p:cNvPr>
          <p:cNvSpPr txBox="1"/>
          <p:nvPr userDrawn="1"/>
        </p:nvSpPr>
        <p:spPr>
          <a:xfrm>
            <a:off x="7240560" y="3333691"/>
            <a:ext cx="2336577" cy="707886"/>
          </a:xfrm>
          <a:prstGeom prst="rect">
            <a:avLst/>
          </a:prstGeom>
          <a:noFill/>
        </p:spPr>
        <p:txBody>
          <a:bodyPr wrap="square" rtlCol="0">
            <a:spAutoFit/>
          </a:bodyPr>
          <a:lstStyle/>
          <a:p>
            <a:pPr marL="0" algn="l" defTabSz="914400" rtl="0" eaLnBrk="1" latinLnBrk="0" hangingPunct="1"/>
            <a:r>
              <a:rPr lang="fr-FR" sz="4000" b="0" i="0" kern="1200" dirty="0">
                <a:solidFill>
                  <a:schemeClr val="tx1"/>
                </a:solidFill>
                <a:latin typeface="Poppins Light" pitchFamily="2" charset="77"/>
                <a:ea typeface="+mn-ea"/>
                <a:cs typeface="Poppins Light" pitchFamily="2" charset="77"/>
              </a:rPr>
              <a:t>À VOUS</a:t>
            </a:r>
          </a:p>
        </p:txBody>
      </p:sp>
    </p:spTree>
    <p:extLst>
      <p:ext uri="{BB962C8B-B14F-4D97-AF65-F5344CB8AC3E}">
        <p14:creationId xmlns:p14="http://schemas.microsoft.com/office/powerpoint/2010/main" val="2171735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FF1DCA-5581-D24E-8305-9017AC70D49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16973"/>
            <a:ext cx="12192000" cy="6858000"/>
          </a:xfrm>
          <a:prstGeom prst="rect">
            <a:avLst/>
          </a:prstGeom>
        </p:spPr>
      </p:pic>
      <p:sp>
        <p:nvSpPr>
          <p:cNvPr id="7" name="Rectangle 6">
            <a:extLst>
              <a:ext uri="{FF2B5EF4-FFF2-40B4-BE49-F238E27FC236}">
                <a16:creationId xmlns:a16="http://schemas.microsoft.com/office/drawing/2014/main" id="{AD8A9D7D-022F-C948-B09A-ADC472EEB0A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9FF61D02-F439-1D41-ACCF-CBE2AE6ACF74}"/>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9F4AB287-3885-0F47-8F29-54308CF0501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74468419-A396-D549-A4EC-4FF47885C04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3163665B-A1B7-7F46-83EC-D010A78771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C4C39D0C-C973-F34F-809B-655D1F957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61016AB3-7C20-1B4A-9A64-9A3919D5E6A3}"/>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26AFC3F9-A5EF-3A44-AA6E-F32CBEFA3CC6}"/>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MERCI</a:t>
            </a:r>
          </a:p>
        </p:txBody>
      </p:sp>
      <p:sp>
        <p:nvSpPr>
          <p:cNvPr id="15" name="ZoneTexte 14">
            <a:extLst>
              <a:ext uri="{FF2B5EF4-FFF2-40B4-BE49-F238E27FC236}">
                <a16:creationId xmlns:a16="http://schemas.microsoft.com/office/drawing/2014/main" id="{85437B7E-FECF-0641-B7E9-818A16732366}"/>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B6C2FC16-154F-594E-9F19-380805053DAD}"/>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9CEC8624-52DF-7646-933E-B072987145E1}"/>
              </a:ext>
            </a:extLst>
          </p:cNvPr>
          <p:cNvSpPr txBox="1"/>
          <p:nvPr userDrawn="1"/>
        </p:nvSpPr>
        <p:spPr>
          <a:xfrm>
            <a:off x="7822536" y="4895439"/>
            <a:ext cx="4086965" cy="369332"/>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marL="0" algn="ctr" defTabSz="914400" rtl="0" eaLnBrk="1" latinLnBrk="0" hangingPunct="1"/>
            <a:r>
              <a:rPr lang="fr-FR" sz="1800" b="0" i="0" kern="1200" dirty="0" err="1">
                <a:solidFill>
                  <a:schemeClr val="bg1"/>
                </a:solidFill>
                <a:latin typeface="Poppins Light" pitchFamily="2" charset="77"/>
                <a:ea typeface="+mn-ea"/>
                <a:cs typeface="Poppins Light" pitchFamily="2" charset="77"/>
              </a:rPr>
              <a:t>formation@humanbooster.com</a:t>
            </a:r>
            <a:endParaRPr lang="fr-FR" sz="1800" b="0" i="0" kern="1200" dirty="0">
              <a:solidFill>
                <a:schemeClr val="bg1"/>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3587975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ivez-nous">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3CB2147-1953-904D-B168-4A0BD6F6ED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7768EE1-FEBB-9D48-809D-CDBDC27BE225}"/>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8" name="Rectangle 7">
            <a:extLst>
              <a:ext uri="{FF2B5EF4-FFF2-40B4-BE49-F238E27FC236}">
                <a16:creationId xmlns:a16="http://schemas.microsoft.com/office/drawing/2014/main" id="{F2682C63-2228-804D-9884-280EE5F32CE3}"/>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9" name="ZoneTexte 8">
            <a:extLst>
              <a:ext uri="{FF2B5EF4-FFF2-40B4-BE49-F238E27FC236}">
                <a16:creationId xmlns:a16="http://schemas.microsoft.com/office/drawing/2014/main" id="{04AE4181-E853-C14A-BC22-A188456B45D9}"/>
              </a:ext>
            </a:extLst>
          </p:cNvPr>
          <p:cNvSpPr txBox="1"/>
          <p:nvPr userDrawn="1"/>
        </p:nvSpPr>
        <p:spPr>
          <a:xfrm>
            <a:off x="7213600" y="412666"/>
            <a:ext cx="4978400" cy="461665"/>
          </a:xfrm>
          <a:prstGeom prst="rect">
            <a:avLst/>
          </a:prstGeom>
          <a:noFill/>
        </p:spPr>
        <p:txBody>
          <a:bodyPr wrap="square" rtlCol="0">
            <a:spAutoFit/>
          </a:bodyPr>
          <a:lstStyle/>
          <a:p>
            <a:pPr algn="ctr"/>
            <a:r>
              <a:rPr lang="fr-FR" sz="2400" b="0" i="0" dirty="0">
                <a:solidFill>
                  <a:schemeClr val="tx1">
                    <a:lumMod val="95000"/>
                    <a:lumOff val="5000"/>
                  </a:schemeClr>
                </a:solidFill>
                <a:latin typeface="Poppins Light" pitchFamily="2" charset="77"/>
                <a:cs typeface="Poppins Light" pitchFamily="2" charset="77"/>
              </a:rPr>
              <a:t>À BIENTÔT</a:t>
            </a:r>
          </a:p>
        </p:txBody>
      </p:sp>
      <p:cxnSp>
        <p:nvCxnSpPr>
          <p:cNvPr id="10" name="Connecteur droit 9">
            <a:extLst>
              <a:ext uri="{FF2B5EF4-FFF2-40B4-BE49-F238E27FC236}">
                <a16:creationId xmlns:a16="http://schemas.microsoft.com/office/drawing/2014/main" id="{9DD53C58-D792-814D-982E-C3F496E7A028}"/>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609E370D-5382-6444-9F6A-EE2A4B4C52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pic>
        <p:nvPicPr>
          <p:cNvPr id="12" name="Image 11" descr="Une image contenant personne, rayé, bras&#10;&#10;Description générée automatiquement">
            <a:extLst>
              <a:ext uri="{FF2B5EF4-FFF2-40B4-BE49-F238E27FC236}">
                <a16:creationId xmlns:a16="http://schemas.microsoft.com/office/drawing/2014/main" id="{5D591076-CE37-AD42-A738-2F0F52FA855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5737" y="1459325"/>
            <a:ext cx="7416800" cy="5398676"/>
          </a:xfrm>
          <a:prstGeom prst="rect">
            <a:avLst/>
          </a:prstGeom>
        </p:spPr>
      </p:pic>
      <p:sp>
        <p:nvSpPr>
          <p:cNvPr id="13" name="Rectangle 12">
            <a:extLst>
              <a:ext uri="{FF2B5EF4-FFF2-40B4-BE49-F238E27FC236}">
                <a16:creationId xmlns:a16="http://schemas.microsoft.com/office/drawing/2014/main" id="{4FC4791C-4314-324D-B83D-8E6FC8B3D2CF}"/>
              </a:ext>
            </a:extLst>
          </p:cNvPr>
          <p:cNvSpPr/>
          <p:nvPr userDrawn="1"/>
        </p:nvSpPr>
        <p:spPr>
          <a:xfrm>
            <a:off x="7789306" y="2572178"/>
            <a:ext cx="4212000" cy="288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0" i="0">
              <a:latin typeface="Poppins Light" pitchFamily="2" charset="77"/>
              <a:cs typeface="Poppins Light" pitchFamily="2" charset="77"/>
            </a:endParaRPr>
          </a:p>
        </p:txBody>
      </p:sp>
      <p:sp>
        <p:nvSpPr>
          <p:cNvPr id="14" name="ZoneTexte 13">
            <a:extLst>
              <a:ext uri="{FF2B5EF4-FFF2-40B4-BE49-F238E27FC236}">
                <a16:creationId xmlns:a16="http://schemas.microsoft.com/office/drawing/2014/main" id="{576D9DF1-BACA-1D40-80F0-4DAD07D12F83}"/>
              </a:ext>
            </a:extLst>
          </p:cNvPr>
          <p:cNvSpPr txBox="1"/>
          <p:nvPr userDrawn="1"/>
        </p:nvSpPr>
        <p:spPr>
          <a:xfrm>
            <a:off x="7574662" y="2152162"/>
            <a:ext cx="4617338" cy="830997"/>
          </a:xfrm>
          <a:prstGeom prst="rect">
            <a:avLst/>
          </a:prstGeom>
          <a:noFill/>
        </p:spPr>
        <p:txBody>
          <a:bodyPr wrap="square">
            <a:spAutoFit/>
          </a:bodyPr>
          <a:lstStyle/>
          <a:p>
            <a:pPr algn="ctr"/>
            <a:r>
              <a:rPr lang="fr-FR" sz="4800" b="0" i="0" dirty="0">
                <a:solidFill>
                  <a:schemeClr val="bg1"/>
                </a:solidFill>
                <a:latin typeface="Poppins Light" pitchFamily="2" charset="77"/>
                <a:cs typeface="Poppins Light" pitchFamily="2" charset="77"/>
              </a:rPr>
              <a:t>SUIVEZ-NOUS</a:t>
            </a:r>
          </a:p>
        </p:txBody>
      </p:sp>
      <p:sp>
        <p:nvSpPr>
          <p:cNvPr id="15" name="ZoneTexte 14">
            <a:extLst>
              <a:ext uri="{FF2B5EF4-FFF2-40B4-BE49-F238E27FC236}">
                <a16:creationId xmlns:a16="http://schemas.microsoft.com/office/drawing/2014/main" id="{D717CC3B-F2FE-CB4E-84F6-E9AEBE64381E}"/>
              </a:ext>
            </a:extLst>
          </p:cNvPr>
          <p:cNvSpPr txBox="1"/>
          <p:nvPr userDrawn="1"/>
        </p:nvSpPr>
        <p:spPr>
          <a:xfrm>
            <a:off x="8439572" y="5674718"/>
            <a:ext cx="2911468" cy="338554"/>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600" b="0" i="0" dirty="0" err="1">
                <a:latin typeface="Poppins Light" pitchFamily="2" charset="77"/>
                <a:cs typeface="Poppins Light" pitchFamily="2" charset="77"/>
              </a:rPr>
              <a:t>www.humanbooster.com</a:t>
            </a:r>
            <a:r>
              <a:rPr lang="fr-FR" sz="1600" b="0" i="0" dirty="0">
                <a:latin typeface="Poppins Light" pitchFamily="2" charset="77"/>
                <a:cs typeface="Poppins Light" pitchFamily="2" charset="77"/>
              </a:rPr>
              <a:t> </a:t>
            </a:r>
          </a:p>
        </p:txBody>
      </p:sp>
      <p:pic>
        <p:nvPicPr>
          <p:cNvPr id="16" name="Graphique 15">
            <a:extLst>
              <a:ext uri="{FF2B5EF4-FFF2-40B4-BE49-F238E27FC236}">
                <a16:creationId xmlns:a16="http://schemas.microsoft.com/office/drawing/2014/main" id="{E9C2799C-44B5-3B4A-8E7D-2F80D15CA613}"/>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7426" r="4652"/>
          <a:stretch/>
        </p:blipFill>
        <p:spPr>
          <a:xfrm>
            <a:off x="8715617" y="2863823"/>
            <a:ext cx="2335427" cy="2268000"/>
          </a:xfrm>
          <a:prstGeom prst="rect">
            <a:avLst/>
          </a:prstGeom>
        </p:spPr>
      </p:pic>
      <p:sp>
        <p:nvSpPr>
          <p:cNvPr id="17" name="ZoneTexte 16">
            <a:extLst>
              <a:ext uri="{FF2B5EF4-FFF2-40B4-BE49-F238E27FC236}">
                <a16:creationId xmlns:a16="http://schemas.microsoft.com/office/drawing/2014/main" id="{06EF4785-7D5E-0A4A-80E1-BAEA2CEAE985}"/>
              </a:ext>
            </a:extLst>
          </p:cNvPr>
          <p:cNvSpPr txBox="1"/>
          <p:nvPr userDrawn="1"/>
        </p:nvSpPr>
        <p:spPr>
          <a:xfrm>
            <a:off x="8427596" y="4602420"/>
            <a:ext cx="2911468" cy="830997"/>
          </a:xfrm>
          <a:prstGeom prst="rect">
            <a:avLst/>
          </a:prstGeom>
          <a:noFill/>
        </p:spPr>
        <p:txBody>
          <a:bodyPr wrap="square" rtlCol="0">
            <a:spAutoFit/>
          </a:bodyPr>
          <a:lstStyle>
            <a:defPPr>
              <a:defRPr lang="fr-FR"/>
            </a:defPPr>
            <a:lvl1pPr algn="r">
              <a:defRPr sz="4400">
                <a:solidFill>
                  <a:schemeClr val="bg1"/>
                </a:solidFill>
                <a:latin typeface="JOSEFIN SANS REGULAR ROMAN" pitchFamily="2" charset="77"/>
                <a:cs typeface="Poppins" pitchFamily="2" charset="77"/>
              </a:defRPr>
            </a:lvl1pPr>
          </a:lstStyle>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humanbooster</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hellohb</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transformervoscodes</a:t>
            </a:r>
            <a:endParaRPr lang="fr-FR" sz="1200" b="0" i="0" dirty="0">
              <a:latin typeface="Poppins Light" pitchFamily="2" charset="77"/>
              <a:cs typeface="Poppins Light" pitchFamily="2" charset="77"/>
            </a:endParaRPr>
          </a:p>
          <a:p>
            <a:pPr algn="ctr"/>
            <a:r>
              <a:rPr lang="fr-FR" sz="1200" b="0" i="0" dirty="0">
                <a:latin typeface="Poppins Light" pitchFamily="2" charset="77"/>
                <a:cs typeface="Poppins Light" pitchFamily="2" charset="77"/>
              </a:rPr>
              <a:t>#</a:t>
            </a:r>
            <a:r>
              <a:rPr lang="fr-FR" sz="1200" b="0" i="0" dirty="0" err="1">
                <a:latin typeface="Poppins Light" pitchFamily="2" charset="77"/>
                <a:cs typeface="Poppins Light" pitchFamily="2" charset="77"/>
              </a:rPr>
              <a:t>vivezlapassiondigitale</a:t>
            </a:r>
            <a:endParaRPr lang="fr-FR" sz="1200" b="0" i="0" dirty="0">
              <a:latin typeface="Poppins Light" pitchFamily="2" charset="77"/>
              <a:cs typeface="Poppins Light" pitchFamily="2" charset="77"/>
            </a:endParaRPr>
          </a:p>
        </p:txBody>
      </p:sp>
    </p:spTree>
    <p:extLst>
      <p:ext uri="{BB962C8B-B14F-4D97-AF65-F5344CB8AC3E}">
        <p14:creationId xmlns:p14="http://schemas.microsoft.com/office/powerpoint/2010/main" val="275275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03">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BD0BF401-4A58-F644-9B7F-C1E1E91BEB4C}"/>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F6E8979C-FB00-4146-8120-6387773A5C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2F40480-1F2A-DD40-9448-81864CBD7C6E}"/>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8A9E552-21A8-4F4C-B1F5-1761E22292C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A302D5DB-8774-004F-A815-2F5032D0B876}"/>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1A5862-8E6B-5840-BF15-30EE62CAC2E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C39FA8ED-454A-024B-BD1B-D09D912F72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Titre 1">
            <a:extLst>
              <a:ext uri="{FF2B5EF4-FFF2-40B4-BE49-F238E27FC236}">
                <a16:creationId xmlns:a16="http://schemas.microsoft.com/office/drawing/2014/main" id="{D0BF739E-2424-584B-BFAA-11A4153F2F6B}"/>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4" name="Sous-titre 2">
            <a:extLst>
              <a:ext uri="{FF2B5EF4-FFF2-40B4-BE49-F238E27FC236}">
                <a16:creationId xmlns:a16="http://schemas.microsoft.com/office/drawing/2014/main" id="{07F60DAF-EF32-1D4A-9A25-88EE39082E6A}"/>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5" name="Espace réservé du texte 32">
            <a:extLst>
              <a:ext uri="{FF2B5EF4-FFF2-40B4-BE49-F238E27FC236}">
                <a16:creationId xmlns:a16="http://schemas.microsoft.com/office/drawing/2014/main" id="{6D976AD0-27E9-6B47-B27B-79EE533A158A}"/>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6" name="Image 15" descr="Une image contenant personne, jaune, orange, très coloré&#10;&#10;Description générée automatiquement">
            <a:extLst>
              <a:ext uri="{FF2B5EF4-FFF2-40B4-BE49-F238E27FC236}">
                <a16:creationId xmlns:a16="http://schemas.microsoft.com/office/drawing/2014/main" id="{C35C3AF9-C4E1-D747-ADAD-9D3FC91F522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9424" y="1045279"/>
            <a:ext cx="4849567" cy="5812721"/>
          </a:xfrm>
          <a:prstGeom prst="rect">
            <a:avLst/>
          </a:prstGeom>
        </p:spPr>
      </p:pic>
    </p:spTree>
    <p:extLst>
      <p:ext uri="{BB962C8B-B14F-4D97-AF65-F5344CB8AC3E}">
        <p14:creationId xmlns:p14="http://schemas.microsoft.com/office/powerpoint/2010/main" val="30634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04">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B2A4B0B-0A24-40D7-BE88-4FDB2EEE53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5E2081-AEDB-48AF-A6E7-F532F82F7796}"/>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E03038B8-CBEC-4269-A54B-7D570E5FF062}"/>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686A3A86-F7F3-4FC2-8C45-7FF1AE89FB39}"/>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7E0A96F8-2913-400B-9CD5-2796D60E11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3" name="Ellipse 12">
            <a:extLst>
              <a:ext uri="{FF2B5EF4-FFF2-40B4-BE49-F238E27FC236}">
                <a16:creationId xmlns:a16="http://schemas.microsoft.com/office/drawing/2014/main" id="{C12CBB1A-1D4C-FD46-A402-E9F7A7B77D2F}"/>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E57E6933-C3B1-294B-A8A2-3FFA1AC7EE2F}"/>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653870B1-0EE2-094D-A30A-24171377CF53}"/>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55A13AC-3FF4-684B-8C3D-DC509315E892}"/>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ous-titre 2">
            <a:extLst>
              <a:ext uri="{FF2B5EF4-FFF2-40B4-BE49-F238E27FC236}">
                <a16:creationId xmlns:a16="http://schemas.microsoft.com/office/drawing/2014/main" id="{B8DDC311-C62B-234E-86E1-83F64FE150C8}"/>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8" name="Espace réservé du texte 32">
            <a:extLst>
              <a:ext uri="{FF2B5EF4-FFF2-40B4-BE49-F238E27FC236}">
                <a16:creationId xmlns:a16="http://schemas.microsoft.com/office/drawing/2014/main" id="{8A735F4D-D064-BC4C-A2F0-D20F4591177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sp>
        <p:nvSpPr>
          <p:cNvPr id="19" name="Titre 1">
            <a:extLst>
              <a:ext uri="{FF2B5EF4-FFF2-40B4-BE49-F238E27FC236}">
                <a16:creationId xmlns:a16="http://schemas.microsoft.com/office/drawing/2014/main" id="{3138A072-8D39-A34C-B91E-2EDE0DBF0895}"/>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pic>
        <p:nvPicPr>
          <p:cNvPr id="5" name="Image 4" descr="Une image contenant jaune, personne, coiffe, habits&#10;&#10;Description générée automatiquement">
            <a:extLst>
              <a:ext uri="{FF2B5EF4-FFF2-40B4-BE49-F238E27FC236}">
                <a16:creationId xmlns:a16="http://schemas.microsoft.com/office/drawing/2014/main" id="{243C149D-181E-464D-9906-31A258FD6C7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21037" y="959443"/>
            <a:ext cx="5336066" cy="5898557"/>
          </a:xfrm>
          <a:prstGeom prst="rect">
            <a:avLst/>
          </a:prstGeom>
        </p:spPr>
      </p:pic>
    </p:spTree>
    <p:extLst>
      <p:ext uri="{BB962C8B-B14F-4D97-AF65-F5344CB8AC3E}">
        <p14:creationId xmlns:p14="http://schemas.microsoft.com/office/powerpoint/2010/main" val="969973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05">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BC8914BB-8875-2D4A-B70E-C36C7E31EC47}"/>
              </a:ext>
            </a:extLst>
          </p:cNvPr>
          <p:cNvSpPr>
            <a:spLocks noChangeAspect="1"/>
          </p:cNvSpPr>
          <p:nvPr userDrawn="1"/>
        </p:nvSpPr>
        <p:spPr>
          <a:xfrm>
            <a:off x="7318230" y="3420551"/>
            <a:ext cx="180000" cy="180000"/>
          </a:xfrm>
          <a:prstGeom prst="ellipse">
            <a:avLst/>
          </a:prstGeom>
          <a:solidFill>
            <a:srgbClr val="FF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E3107B2B-E45D-DF40-858F-53A947F29E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3D4B413-7CFE-D54F-BB3D-5568D7060A59}"/>
              </a:ext>
            </a:extLst>
          </p:cNvPr>
          <p:cNvSpPr/>
          <p:nvPr userDrawn="1"/>
        </p:nvSpPr>
        <p:spPr>
          <a:xfrm>
            <a:off x="7225632" y="-293"/>
            <a:ext cx="4978399"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34A5BD8-3A4E-C541-BE82-4103430C3E5A}"/>
              </a:ext>
            </a:extLst>
          </p:cNvPr>
          <p:cNvSpPr/>
          <p:nvPr userDrawn="1"/>
        </p:nvSpPr>
        <p:spPr>
          <a:xfrm>
            <a:off x="0" y="-293"/>
            <a:ext cx="74168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D6DD4D87-360D-6E43-8744-BF58F90E7ABA}"/>
              </a:ext>
            </a:extLst>
          </p:cNvPr>
          <p:cNvCxnSpPr>
            <a:cxnSpLocks/>
          </p:cNvCxnSpPr>
          <p:nvPr userDrawn="1"/>
        </p:nvCxnSpPr>
        <p:spPr>
          <a:xfrm>
            <a:off x="9711852" y="1001739"/>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E548C3-0BAB-4E4B-9BC4-AC6DAF1AF9D9}"/>
              </a:ext>
            </a:extLst>
          </p:cNvPr>
          <p:cNvSpPr/>
          <p:nvPr userDrawn="1"/>
        </p:nvSpPr>
        <p:spPr>
          <a:xfrm>
            <a:off x="6562991" y="3381359"/>
            <a:ext cx="5220000" cy="216000"/>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15DD81F2-08CD-6F41-987A-E96AA762CA5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7048" y="91473"/>
            <a:ext cx="1591113" cy="180000"/>
          </a:xfrm>
          <a:prstGeom prst="rect">
            <a:avLst/>
          </a:prstGeom>
        </p:spPr>
      </p:pic>
      <p:sp>
        <p:nvSpPr>
          <p:cNvPr id="14" name="Titre 1">
            <a:extLst>
              <a:ext uri="{FF2B5EF4-FFF2-40B4-BE49-F238E27FC236}">
                <a16:creationId xmlns:a16="http://schemas.microsoft.com/office/drawing/2014/main" id="{FCF512FB-967E-B547-AC35-B747740C596D}"/>
              </a:ext>
            </a:extLst>
          </p:cNvPr>
          <p:cNvSpPr>
            <a:spLocks noGrp="1"/>
          </p:cNvSpPr>
          <p:nvPr>
            <p:ph type="ctrTitle"/>
          </p:nvPr>
        </p:nvSpPr>
        <p:spPr>
          <a:xfrm>
            <a:off x="3582532" y="3050651"/>
            <a:ext cx="8200460" cy="1188000"/>
          </a:xfrm>
          <a:prstGeom prst="rect">
            <a:avLst/>
          </a:prstGeom>
        </p:spPr>
        <p:txBody>
          <a:bodyPr anchor="t">
            <a:normAutofit/>
          </a:bodyPr>
          <a:lstStyle>
            <a:lvl1pPr marL="0" algn="r" defTabSz="914400" rtl="0" eaLnBrk="1" latinLnBrk="0" hangingPunct="1">
              <a:defRPr lang="fr-FR" sz="3200" b="1" kern="1200" cap="all" baseline="0" dirty="0">
                <a:solidFill>
                  <a:schemeClr val="bg1"/>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5" name="Sous-titre 2">
            <a:extLst>
              <a:ext uri="{FF2B5EF4-FFF2-40B4-BE49-F238E27FC236}">
                <a16:creationId xmlns:a16="http://schemas.microsoft.com/office/drawing/2014/main" id="{8FB58482-4D7A-FA45-8FCE-DAFFF0951ECE}"/>
              </a:ext>
            </a:extLst>
          </p:cNvPr>
          <p:cNvSpPr>
            <a:spLocks noGrp="1"/>
          </p:cNvSpPr>
          <p:nvPr>
            <p:ph type="subTitle" idx="1"/>
          </p:nvPr>
        </p:nvSpPr>
        <p:spPr>
          <a:xfrm>
            <a:off x="7225632" y="428002"/>
            <a:ext cx="4966368" cy="446329"/>
          </a:xfrm>
          <a:prstGeom prst="rect">
            <a:avLst/>
          </a:prstGeom>
        </p:spPr>
        <p:txBody>
          <a:bodyPr anchor="ctr">
            <a:noAutofit/>
          </a:bodyPr>
          <a:lstStyle>
            <a:lvl1pPr marL="0" indent="0" algn="ctr" defTabSz="914400" rtl="0" eaLnBrk="1" latinLnBrk="0" hangingPunct="1">
              <a:spcBef>
                <a:spcPts val="0"/>
              </a:spcBef>
              <a:buNone/>
              <a:defRPr lang="fr-FR" sz="2400" b="1" kern="1200" cap="all" baseline="0" dirty="0">
                <a:solidFill>
                  <a:schemeClr val="tx1">
                    <a:lumMod val="95000"/>
                    <a:lumOff val="5000"/>
                  </a:schemeClr>
                </a:solidFill>
                <a:latin typeface="Poppins Light" panose="00000400000000000000" pitchFamily="2" charset="0"/>
                <a:ea typeface="+mn-ea"/>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6" name="Espace réservé du texte 32">
            <a:extLst>
              <a:ext uri="{FF2B5EF4-FFF2-40B4-BE49-F238E27FC236}">
                <a16:creationId xmlns:a16="http://schemas.microsoft.com/office/drawing/2014/main" id="{AAE6A2C5-2CF1-0E47-9B1D-06304F5D13F9}"/>
              </a:ext>
            </a:extLst>
          </p:cNvPr>
          <p:cNvSpPr>
            <a:spLocks noGrp="1"/>
          </p:cNvSpPr>
          <p:nvPr>
            <p:ph type="body" sz="quarter" idx="10"/>
          </p:nvPr>
        </p:nvSpPr>
        <p:spPr>
          <a:xfrm>
            <a:off x="28300" y="874331"/>
            <a:ext cx="7859610" cy="5983669"/>
          </a:xfrm>
        </p:spPr>
        <p:txBody>
          <a:bodyPr>
            <a:noAutofit/>
          </a:bodyPr>
          <a:lstStyle>
            <a:lvl1pPr marL="0" indent="0" algn="r">
              <a:buNone/>
              <a:defRPr lang="fr-FR" sz="40000" kern="1200" dirty="0" smtClean="0">
                <a:solidFill>
                  <a:schemeClr val="bg1">
                    <a:lumMod val="95000"/>
                    <a:alpha val="5000"/>
                  </a:schemeClr>
                </a:solidFill>
                <a:latin typeface="Poppins Medium" panose="00000600000000000000" pitchFamily="2" charset="0"/>
                <a:ea typeface="+mn-ea"/>
                <a:cs typeface="Poppins Medium" panose="00000600000000000000" pitchFamily="2" charset="0"/>
              </a:defRPr>
            </a:lvl1pPr>
          </a:lstStyle>
          <a:p>
            <a:pPr lvl="0"/>
            <a:r>
              <a:rPr lang="fr-FR" dirty="0"/>
              <a:t>Cliquez pour modifier les styles du texte du masque</a:t>
            </a:r>
          </a:p>
        </p:txBody>
      </p:sp>
      <p:pic>
        <p:nvPicPr>
          <p:cNvPr id="17" name="Image 16" descr="Une image contenant cravate, personne, homme, portant&#10;&#10;Description générée automatiquement">
            <a:extLst>
              <a:ext uri="{FF2B5EF4-FFF2-40B4-BE49-F238E27FC236}">
                <a16:creationId xmlns:a16="http://schemas.microsoft.com/office/drawing/2014/main" id="{88B3C2F9-96AD-C444-9F2E-1CCAEA4C53E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78356" y="198000"/>
            <a:ext cx="11343452" cy="6656400"/>
          </a:xfrm>
          <a:prstGeom prst="rect">
            <a:avLst/>
          </a:prstGeom>
        </p:spPr>
      </p:pic>
    </p:spTree>
    <p:extLst>
      <p:ext uri="{BB962C8B-B14F-4D97-AF65-F5344CB8AC3E}">
        <p14:creationId xmlns:p14="http://schemas.microsoft.com/office/powerpoint/2010/main" val="412877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06">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A33FD8-CC68-4D52-A757-A7448AC83F5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9905"/>
          </a:xfrm>
          <a:prstGeom prst="rect">
            <a:avLst/>
          </a:prstGeom>
        </p:spPr>
      </p:pic>
      <p:pic>
        <p:nvPicPr>
          <p:cNvPr id="3" name="Image 2" descr="Une image contenant cravate, personne, homme, portant&#10;&#10;Description générée automatiquement">
            <a:extLst>
              <a:ext uri="{FF2B5EF4-FFF2-40B4-BE49-F238E27FC236}">
                <a16:creationId xmlns:a16="http://schemas.microsoft.com/office/drawing/2014/main" id="{3DFCD374-BED8-4134-9051-A136F27273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756" y="-736220"/>
            <a:ext cx="11349587" cy="6660000"/>
          </a:xfrm>
          <a:prstGeom prst="rect">
            <a:avLst/>
          </a:prstGeom>
        </p:spPr>
      </p:pic>
      <p:sp>
        <p:nvSpPr>
          <p:cNvPr id="4" name="Rectangle 3">
            <a:extLst>
              <a:ext uri="{FF2B5EF4-FFF2-40B4-BE49-F238E27FC236}">
                <a16:creationId xmlns:a16="http://schemas.microsoft.com/office/drawing/2014/main" id="{A821602F-B57A-49BE-822E-603DBAACD53D}"/>
              </a:ext>
            </a:extLst>
          </p:cNvPr>
          <p:cNvSpPr/>
          <p:nvPr userDrawn="1"/>
        </p:nvSpPr>
        <p:spPr>
          <a:xfrm>
            <a:off x="6629410" y="4077186"/>
            <a:ext cx="5574622" cy="212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36CFCCA8-241B-4697-9219-7FF1C739E710}"/>
              </a:ext>
            </a:extLst>
          </p:cNvPr>
          <p:cNvSpPr/>
          <p:nvPr userDrawn="1"/>
        </p:nvSpPr>
        <p:spPr>
          <a:xfrm>
            <a:off x="-1" y="5895590"/>
            <a:ext cx="12191995" cy="979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8F207D16-E134-48BE-AC19-9EBF292FAF7A}"/>
              </a:ext>
            </a:extLst>
          </p:cNvPr>
          <p:cNvCxnSpPr>
            <a:cxnSpLocks/>
          </p:cNvCxnSpPr>
          <p:nvPr userDrawn="1"/>
        </p:nvCxnSpPr>
        <p:spPr>
          <a:xfrm>
            <a:off x="9723884" y="387918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pic>
        <p:nvPicPr>
          <p:cNvPr id="21" name="Image 20" descr="Une image contenant texte, clipart&#10;&#10;Description générée automatiquement">
            <a:extLst>
              <a:ext uri="{FF2B5EF4-FFF2-40B4-BE49-F238E27FC236}">
                <a16:creationId xmlns:a16="http://schemas.microsoft.com/office/drawing/2014/main" id="{5244D3D4-80F2-495F-A800-7ED3B53FE8A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073037" y="2692017"/>
            <a:ext cx="4687368" cy="857446"/>
          </a:xfrm>
          <a:prstGeom prst="rect">
            <a:avLst/>
          </a:prstGeom>
        </p:spPr>
      </p:pic>
      <p:sp>
        <p:nvSpPr>
          <p:cNvPr id="8" name="Titre 1">
            <a:extLst>
              <a:ext uri="{FF2B5EF4-FFF2-40B4-BE49-F238E27FC236}">
                <a16:creationId xmlns:a16="http://schemas.microsoft.com/office/drawing/2014/main" id="{7640CC52-F324-1140-B98C-95D491AF4940}"/>
              </a:ext>
            </a:extLst>
          </p:cNvPr>
          <p:cNvSpPr>
            <a:spLocks noGrp="1"/>
          </p:cNvSpPr>
          <p:nvPr>
            <p:ph type="ctrTitle"/>
          </p:nvPr>
        </p:nvSpPr>
        <p:spPr>
          <a:xfrm>
            <a:off x="6876790" y="4371588"/>
            <a:ext cx="5065454" cy="2123102"/>
          </a:xfrm>
        </p:spPr>
        <p:txBody>
          <a:bodyPr anchor="t">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200492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07">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DB6EA84-959F-44D8-89B9-AB984CB93C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277100" cy="6869905"/>
          </a:xfrm>
          <a:prstGeom prst="rect">
            <a:avLst/>
          </a:prstGeom>
        </p:spPr>
      </p:pic>
      <p:pic>
        <p:nvPicPr>
          <p:cNvPr id="6" name="Image 5" descr="Une image contenant cravate, personne, homme, portant&#10;&#10;Description générée automatiquement">
            <a:extLst>
              <a:ext uri="{FF2B5EF4-FFF2-40B4-BE49-F238E27FC236}">
                <a16:creationId xmlns:a16="http://schemas.microsoft.com/office/drawing/2014/main" id="{93BC9AD0-7FB7-4630-BA44-AC74C541224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22806" y="209905"/>
            <a:ext cx="11349587" cy="6660000"/>
          </a:xfrm>
          <a:prstGeom prst="rect">
            <a:avLst/>
          </a:prstGeom>
        </p:spPr>
      </p:pic>
      <p:sp>
        <p:nvSpPr>
          <p:cNvPr id="3" name="Rectangle 2">
            <a:extLst>
              <a:ext uri="{FF2B5EF4-FFF2-40B4-BE49-F238E27FC236}">
                <a16:creationId xmlns:a16="http://schemas.microsoft.com/office/drawing/2014/main" id="{479BB449-6FC7-4DB7-9F36-7E4B9344765F}"/>
              </a:ext>
            </a:extLst>
          </p:cNvPr>
          <p:cNvSpPr/>
          <p:nvPr userDrawn="1"/>
        </p:nvSpPr>
        <p:spPr>
          <a:xfrm>
            <a:off x="5593734"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EEF1B852-829E-408A-9CC3-1B46DA0ED3D0}"/>
              </a:ext>
            </a:extLst>
          </p:cNvPr>
          <p:cNvCxnSpPr>
            <a:cxnSpLocks/>
          </p:cNvCxnSpPr>
          <p:nvPr userDrawn="1"/>
        </p:nvCxnSpPr>
        <p:spPr>
          <a:xfrm rot="5400000">
            <a:off x="5593734" y="979876"/>
            <a:ext cx="0" cy="396000"/>
          </a:xfrm>
          <a:prstGeom prst="line">
            <a:avLst/>
          </a:prstGeom>
          <a:ln w="19050">
            <a:solidFill>
              <a:srgbClr val="FFD300"/>
            </a:solidFill>
          </a:ln>
        </p:spPr>
        <p:style>
          <a:lnRef idx="1">
            <a:schemeClr val="accent1"/>
          </a:lnRef>
          <a:fillRef idx="0">
            <a:schemeClr val="accent1"/>
          </a:fillRef>
          <a:effectRef idx="0">
            <a:schemeClr val="accent1"/>
          </a:effectRef>
          <a:fontRef idx="minor">
            <a:schemeClr val="tx1"/>
          </a:fontRef>
        </p:style>
      </p:cxnSp>
      <p:sp>
        <p:nvSpPr>
          <p:cNvPr id="7" name="Titre 1">
            <a:extLst>
              <a:ext uri="{FF2B5EF4-FFF2-40B4-BE49-F238E27FC236}">
                <a16:creationId xmlns:a16="http://schemas.microsoft.com/office/drawing/2014/main" id="{27C64A7F-E44E-EC4D-9C3A-0E10DA1FB217}"/>
              </a:ext>
            </a:extLst>
          </p:cNvPr>
          <p:cNvSpPr>
            <a:spLocks noGrp="1"/>
          </p:cNvSpPr>
          <p:nvPr>
            <p:ph type="ctrTitle"/>
          </p:nvPr>
        </p:nvSpPr>
        <p:spPr>
          <a:xfrm>
            <a:off x="5989733" y="719999"/>
            <a:ext cx="5985149" cy="971997"/>
          </a:xfrm>
        </p:spPr>
        <p:txBody>
          <a:bodyPr anchor="ctr">
            <a:normAutofit/>
          </a:bodyPr>
          <a:lstStyle>
            <a:lvl1pPr marL="0" algn="l" defTabSz="914400" rtl="0" eaLnBrk="1" latinLnBrk="0" hangingPunct="1">
              <a:lnSpc>
                <a:spcPct val="100000"/>
              </a:lnSpc>
              <a:spcBef>
                <a:spcPct val="0"/>
              </a:spcBef>
              <a:buNone/>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Tree>
    <p:extLst>
      <p:ext uri="{BB962C8B-B14F-4D97-AF65-F5344CB8AC3E}">
        <p14:creationId xmlns:p14="http://schemas.microsoft.com/office/powerpoint/2010/main" val="1888618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maire-2-ite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3B2D71-2AD9-9440-8D5E-7E8281844309}"/>
              </a:ext>
            </a:extLst>
          </p:cNvPr>
          <p:cNvSpPr/>
          <p:nvPr userDrawn="1"/>
        </p:nvSpPr>
        <p:spPr>
          <a:xfrm>
            <a:off x="5210769" y="3073249"/>
            <a:ext cx="3420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387B1BB-FAA1-C94E-86FD-9188DBB66B2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2880000" cy="6858000"/>
          </a:xfrm>
          <a:prstGeom prst="rect">
            <a:avLst/>
          </a:prstGeom>
        </p:spPr>
      </p:pic>
      <p:sp>
        <p:nvSpPr>
          <p:cNvPr id="8" name="Rectangle 7">
            <a:extLst>
              <a:ext uri="{FF2B5EF4-FFF2-40B4-BE49-F238E27FC236}">
                <a16:creationId xmlns:a16="http://schemas.microsoft.com/office/drawing/2014/main" id="{AED7350D-F012-E449-BC02-5E702B7B5CD1}"/>
              </a:ext>
            </a:extLst>
          </p:cNvPr>
          <p:cNvSpPr/>
          <p:nvPr userDrawn="1"/>
        </p:nvSpPr>
        <p:spPr>
          <a:xfrm>
            <a:off x="1805715" y="719999"/>
            <a:ext cx="4209143"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1CC0ED52-E252-6C4D-BD9F-09136786C5F8}"/>
              </a:ext>
            </a:extLst>
          </p:cNvPr>
          <p:cNvCxnSpPr>
            <a:cxnSpLocks/>
          </p:cNvCxnSpPr>
          <p:nvPr userDrawn="1"/>
        </p:nvCxnSpPr>
        <p:spPr>
          <a:xfrm rot="5400000">
            <a:off x="1802334" y="979876"/>
            <a:ext cx="0" cy="396000"/>
          </a:xfrm>
          <a:prstGeom prst="line">
            <a:avLst/>
          </a:prstGeom>
          <a:ln w="19050">
            <a:solidFill>
              <a:srgbClr val="161412"/>
            </a:solidFill>
          </a:ln>
        </p:spPr>
        <p:style>
          <a:lnRef idx="1">
            <a:schemeClr val="accent1"/>
          </a:lnRef>
          <a:fillRef idx="0">
            <a:schemeClr val="accent1"/>
          </a:fillRef>
          <a:effectRef idx="0">
            <a:schemeClr val="accent1"/>
          </a:effectRef>
          <a:fontRef idx="minor">
            <a:schemeClr val="tx1"/>
          </a:fontRef>
        </p:style>
      </p:cxnSp>
      <p:pic>
        <p:nvPicPr>
          <p:cNvPr id="10" name="Image 9" descr="Une image contenant clipart&#10;&#10;Description générée automatiquement">
            <a:extLst>
              <a:ext uri="{FF2B5EF4-FFF2-40B4-BE49-F238E27FC236}">
                <a16:creationId xmlns:a16="http://schemas.microsoft.com/office/drawing/2014/main" id="{10A2CE4E-ADBE-5348-B318-C7AA01F2DF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64786" y="6535336"/>
            <a:ext cx="350688" cy="180000"/>
          </a:xfrm>
          <a:prstGeom prst="rect">
            <a:avLst/>
          </a:prstGeom>
        </p:spPr>
      </p:pic>
      <p:sp>
        <p:nvSpPr>
          <p:cNvPr id="11" name="Titre 1">
            <a:extLst>
              <a:ext uri="{FF2B5EF4-FFF2-40B4-BE49-F238E27FC236}">
                <a16:creationId xmlns:a16="http://schemas.microsoft.com/office/drawing/2014/main" id="{247B4B91-6980-B648-85AB-316FDC554DC1}"/>
              </a:ext>
            </a:extLst>
          </p:cNvPr>
          <p:cNvSpPr>
            <a:spLocks noGrp="1"/>
          </p:cNvSpPr>
          <p:nvPr>
            <p:ph type="title"/>
          </p:nvPr>
        </p:nvSpPr>
        <p:spPr>
          <a:xfrm>
            <a:off x="2144565" y="927092"/>
            <a:ext cx="8577261" cy="523220"/>
          </a:xfrm>
        </p:spPr>
        <p:txBody>
          <a:bodyPr>
            <a:normAutofit/>
          </a:bodyPr>
          <a:lstStyle>
            <a:lvl1pPr>
              <a:defRPr lang="fr-FR" sz="2800" b="1" kern="1200" cap="all" baseline="0" dirty="0">
                <a:solidFill>
                  <a:srgbClr val="161412"/>
                </a:solidFill>
                <a:latin typeface="Poppins Light" panose="00000400000000000000" pitchFamily="2" charset="0"/>
                <a:ea typeface="+mn-ea"/>
                <a:cs typeface="Poppins Light" panose="00000400000000000000" pitchFamily="2" charset="0"/>
              </a:defRPr>
            </a:lvl1pPr>
          </a:lstStyle>
          <a:p>
            <a:r>
              <a:rPr lang="fr-FR" dirty="0"/>
              <a:t>Modifiez le style du titre</a:t>
            </a:r>
          </a:p>
        </p:txBody>
      </p:sp>
      <p:sp>
        <p:nvSpPr>
          <p:cNvPr id="12" name="Espace réservé du contenu 2">
            <a:extLst>
              <a:ext uri="{FF2B5EF4-FFF2-40B4-BE49-F238E27FC236}">
                <a16:creationId xmlns:a16="http://schemas.microsoft.com/office/drawing/2014/main" id="{3F355974-1FA5-2D47-B0EE-6671B0C7D63A}"/>
              </a:ext>
            </a:extLst>
          </p:cNvPr>
          <p:cNvSpPr>
            <a:spLocks noGrp="1"/>
          </p:cNvSpPr>
          <p:nvPr>
            <p:ph idx="1"/>
          </p:nvPr>
        </p:nvSpPr>
        <p:spPr>
          <a:xfrm>
            <a:off x="5080000" y="2703751"/>
            <a:ext cx="6935474"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
        <p:nvSpPr>
          <p:cNvPr id="13" name="ZoneTexte 12">
            <a:extLst>
              <a:ext uri="{FF2B5EF4-FFF2-40B4-BE49-F238E27FC236}">
                <a16:creationId xmlns:a16="http://schemas.microsoft.com/office/drawing/2014/main" id="{3B1ADBA9-53CB-A54D-95CF-9C4F330FB75F}"/>
              </a:ext>
            </a:extLst>
          </p:cNvPr>
          <p:cNvSpPr txBox="1"/>
          <p:nvPr userDrawn="1"/>
        </p:nvSpPr>
        <p:spPr>
          <a:xfrm>
            <a:off x="3966780" y="2648736"/>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01</a:t>
            </a:r>
          </a:p>
        </p:txBody>
      </p:sp>
      <p:sp>
        <p:nvSpPr>
          <p:cNvPr id="14" name="ZoneTexte 13">
            <a:extLst>
              <a:ext uri="{FF2B5EF4-FFF2-40B4-BE49-F238E27FC236}">
                <a16:creationId xmlns:a16="http://schemas.microsoft.com/office/drawing/2014/main" id="{885DCDA6-7A3C-7D4F-BF86-59675EDBD9C3}"/>
              </a:ext>
            </a:extLst>
          </p:cNvPr>
          <p:cNvSpPr txBox="1"/>
          <p:nvPr userDrawn="1"/>
        </p:nvSpPr>
        <p:spPr>
          <a:xfrm>
            <a:off x="3966780" y="4008577"/>
            <a:ext cx="931575" cy="830997"/>
          </a:xfrm>
          <a:prstGeom prst="rect">
            <a:avLst/>
          </a:prstGeom>
          <a:noFill/>
        </p:spPr>
        <p:txBody>
          <a:bodyPr wrap="square" rtlCol="0">
            <a:spAutoFit/>
          </a:bodyPr>
          <a:lstStyle/>
          <a:p>
            <a:pPr algn="ctr"/>
            <a:r>
              <a:rPr lang="fr-FR" sz="4800" b="1" dirty="0">
                <a:solidFill>
                  <a:srgbClr val="161412"/>
                </a:solidFill>
                <a:latin typeface="Poppins Light" panose="00000400000000000000" pitchFamily="2" charset="0"/>
                <a:cs typeface="Poppins Light" panose="00000400000000000000" pitchFamily="2" charset="0"/>
              </a:rPr>
              <a:t>02</a:t>
            </a:r>
          </a:p>
        </p:txBody>
      </p:sp>
      <p:sp>
        <p:nvSpPr>
          <p:cNvPr id="15" name="Rectangle 14">
            <a:extLst>
              <a:ext uri="{FF2B5EF4-FFF2-40B4-BE49-F238E27FC236}">
                <a16:creationId xmlns:a16="http://schemas.microsoft.com/office/drawing/2014/main" id="{EDE489AF-86E6-2F41-A0CA-EFA142EE848A}"/>
              </a:ext>
            </a:extLst>
          </p:cNvPr>
          <p:cNvSpPr/>
          <p:nvPr userDrawn="1"/>
        </p:nvSpPr>
        <p:spPr>
          <a:xfrm>
            <a:off x="5210769" y="4426627"/>
            <a:ext cx="2376000" cy="143347"/>
          </a:xfrm>
          <a:prstGeom prst="rect">
            <a:avLst/>
          </a:prstGeom>
          <a:gradFill>
            <a:gsLst>
              <a:gs pos="100000">
                <a:srgbClr val="EEA500"/>
              </a:gs>
              <a:gs pos="0">
                <a:srgbClr val="FFD800"/>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2">
            <a:extLst>
              <a:ext uri="{FF2B5EF4-FFF2-40B4-BE49-F238E27FC236}">
                <a16:creationId xmlns:a16="http://schemas.microsoft.com/office/drawing/2014/main" id="{15C6516A-08B9-6E4C-9DBE-D18E38C2D8DB}"/>
              </a:ext>
            </a:extLst>
          </p:cNvPr>
          <p:cNvSpPr>
            <a:spLocks noGrp="1"/>
          </p:cNvSpPr>
          <p:nvPr>
            <p:ph idx="10"/>
          </p:nvPr>
        </p:nvSpPr>
        <p:spPr>
          <a:xfrm>
            <a:off x="5079999" y="4057129"/>
            <a:ext cx="6935473" cy="720966"/>
          </a:xfrm>
        </p:spPr>
        <p:txBody>
          <a:bodyPr anchor="ctr"/>
          <a:lstStyle>
            <a:lvl1pPr marL="0" indent="0" algn="l" defTabSz="914400" rtl="0" eaLnBrk="1" latinLnBrk="0" hangingPunct="1">
              <a:buSzPct val="100000"/>
              <a:buFontTx/>
              <a:buNone/>
              <a:defRPr lang="fr-FR" sz="2800" b="1" kern="1200" cap="all" baseline="0" dirty="0">
                <a:solidFill>
                  <a:srgbClr val="161412"/>
                </a:solidFill>
                <a:latin typeface="Poppins Light" pitchFamily="2" charset="77"/>
                <a:ea typeface="+mn-ea"/>
                <a:cs typeface="Poppins Light" pitchFamily="2" charset="77"/>
              </a:defRPr>
            </a:lvl1pPr>
            <a:lvl2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2pPr>
            <a:lvl3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3pPr>
            <a:lvl4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4pPr>
            <a:lvl5pPr marL="0" indent="0" algn="l" defTabSz="914400" rtl="0" eaLnBrk="1" latinLnBrk="0" hangingPunct="1">
              <a:buSzPct val="100000"/>
              <a:buFontTx/>
              <a:buNone/>
              <a:defRPr lang="fr-FR" sz="2000" kern="1200" dirty="0">
                <a:solidFill>
                  <a:srgbClr val="161412"/>
                </a:solidFill>
                <a:latin typeface="Poppins Light" panose="00000400000000000000" pitchFamily="2" charset="0"/>
                <a:ea typeface="+mn-ea"/>
                <a:cs typeface="Poppins Light" panose="00000400000000000000" pitchFamily="2" charset="0"/>
              </a:defRPr>
            </a:lvl5pPr>
          </a:lstStyle>
          <a:p>
            <a:pPr lvl="0"/>
            <a:r>
              <a:rPr lang="fr-FR" dirty="0"/>
              <a:t>Cliquez pour modifier les styles du texte du masque</a:t>
            </a:r>
          </a:p>
        </p:txBody>
      </p:sp>
    </p:spTree>
    <p:extLst>
      <p:ext uri="{BB962C8B-B14F-4D97-AF65-F5344CB8AC3E}">
        <p14:creationId xmlns:p14="http://schemas.microsoft.com/office/powerpoint/2010/main" val="212528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8F8F86A-04AB-6F4F-915F-F2A319E9C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D33CFFE-7FFD-164F-AC5C-24C235D30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7159D5-68F4-DB45-879B-C9AC055E5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6396ED44-BCC0-AF4D-BD8D-DA821BEAB632}" type="datetimeFigureOut">
              <a:rPr lang="fr-FR" smtClean="0"/>
              <a:pPr/>
              <a:t>20/03/2025</a:t>
            </a:fld>
            <a:endParaRPr lang="fr-FR"/>
          </a:p>
        </p:txBody>
      </p:sp>
      <p:sp>
        <p:nvSpPr>
          <p:cNvPr id="5" name="Espace réservé du pied de page 4">
            <a:extLst>
              <a:ext uri="{FF2B5EF4-FFF2-40B4-BE49-F238E27FC236}">
                <a16:creationId xmlns:a16="http://schemas.microsoft.com/office/drawing/2014/main" id="{E9797CC5-FF2F-1340-B34C-DD1C073CD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25F3B8F4-6468-4748-8AAE-5ED55735A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86986013-CE85-F444-B6F1-2875D23F8E6F}" type="slidenum">
              <a:rPr lang="fr-FR" smtClean="0"/>
              <a:pPr/>
              <a:t>‹N°›</a:t>
            </a:fld>
            <a:endParaRPr lang="fr-FR"/>
          </a:p>
        </p:txBody>
      </p:sp>
    </p:spTree>
    <p:extLst>
      <p:ext uri="{BB962C8B-B14F-4D97-AF65-F5344CB8AC3E}">
        <p14:creationId xmlns:p14="http://schemas.microsoft.com/office/powerpoint/2010/main" val="1582615486"/>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3" r:id="rId3"/>
    <p:sldLayoutId id="2147483697" r:id="rId4"/>
    <p:sldLayoutId id="2147483695" r:id="rId5"/>
    <p:sldLayoutId id="2147483696" r:id="rId6"/>
    <p:sldLayoutId id="2147483671" r:id="rId7"/>
    <p:sldLayoutId id="2147483673" r:id="rId8"/>
    <p:sldLayoutId id="2147483699" r:id="rId9"/>
    <p:sldLayoutId id="2147483700" r:id="rId10"/>
    <p:sldLayoutId id="2147483701" r:id="rId11"/>
    <p:sldLayoutId id="2147483669" r:id="rId12"/>
    <p:sldLayoutId id="2147483706" r:id="rId1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F5E473CF-5BF4-574C-90A7-03E974C050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8" name="Espace réservé du texte 2">
            <a:extLst>
              <a:ext uri="{FF2B5EF4-FFF2-40B4-BE49-F238E27FC236}">
                <a16:creationId xmlns:a16="http://schemas.microsoft.com/office/drawing/2014/main" id="{234EF1C7-CAFB-6D4E-B22C-F3A219BE9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e la date 3">
            <a:extLst>
              <a:ext uri="{FF2B5EF4-FFF2-40B4-BE49-F238E27FC236}">
                <a16:creationId xmlns:a16="http://schemas.microsoft.com/office/drawing/2014/main" id="{B30914AE-7491-8E44-BBDB-1302F7459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84BE49A8-90C2-417D-8C27-191F3BAB1451}" type="datetimeFigureOut">
              <a:rPr lang="fr-FR" smtClean="0"/>
              <a:pPr/>
              <a:t>20/03/2025</a:t>
            </a:fld>
            <a:endParaRPr lang="fr-FR"/>
          </a:p>
        </p:txBody>
      </p:sp>
      <p:sp>
        <p:nvSpPr>
          <p:cNvPr id="10" name="Espace réservé du pied de page 4">
            <a:extLst>
              <a:ext uri="{FF2B5EF4-FFF2-40B4-BE49-F238E27FC236}">
                <a16:creationId xmlns:a16="http://schemas.microsoft.com/office/drawing/2014/main" id="{5B375E27-104B-D544-A6D3-E746E0CD6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11" name="Espace réservé du numéro de diapositive 5">
            <a:extLst>
              <a:ext uri="{FF2B5EF4-FFF2-40B4-BE49-F238E27FC236}">
                <a16:creationId xmlns:a16="http://schemas.microsoft.com/office/drawing/2014/main" id="{35D30DA9-80C2-AB49-A2A3-5AE1E6D35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5AA20A36-6FD8-4DA6-87C9-C90B2B1B305E}" type="slidenum">
              <a:rPr lang="fr-FR" smtClean="0"/>
              <a:pPr/>
              <a:t>‹N°›</a:t>
            </a:fld>
            <a:endParaRPr lang="fr-FR"/>
          </a:p>
        </p:txBody>
      </p:sp>
    </p:spTree>
    <p:extLst>
      <p:ext uri="{BB962C8B-B14F-4D97-AF65-F5344CB8AC3E}">
        <p14:creationId xmlns:p14="http://schemas.microsoft.com/office/powerpoint/2010/main" val="244165880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8" r:id="rId5"/>
    <p:sldLayoutId id="2147483659" r:id="rId6"/>
    <p:sldLayoutId id="2147483662" r:id="rId7"/>
    <p:sldLayoutId id="2147483661" r:id="rId8"/>
    <p:sldLayoutId id="2147483663" r:id="rId9"/>
    <p:sldLayoutId id="2147483664" r:id="rId10"/>
    <p:sldLayoutId id="2147483665" r:id="rId11"/>
    <p:sldLayoutId id="2147483675" r:id="rId12"/>
    <p:sldLayoutId id="2147483676" r:id="rId13"/>
    <p:sldLayoutId id="2147483681" r:id="rId14"/>
    <p:sldLayoutId id="2147483672" r:id="rId15"/>
    <p:sldLayoutId id="2147483680" r:id="rId16"/>
    <p:sldLayoutId id="2147483683" r:id="rId17"/>
    <p:sldLayoutId id="2147483685" r:id="rId18"/>
    <p:sldLayoutId id="2147483684" r:id="rId19"/>
    <p:sldLayoutId id="2147483686" r:id="rId20"/>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FED0D7F-014D-F048-9719-D68494F79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D741420-41BE-0B49-B0C4-0C42BD54A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42E2AD0-751A-CC4E-BD7C-41CB974D6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Poppins Light" pitchFamily="2" charset="77"/>
                <a:cs typeface="Poppins Light" pitchFamily="2" charset="77"/>
              </a:defRPr>
            </a:lvl1pPr>
          </a:lstStyle>
          <a:p>
            <a:fld id="{947F8C76-BB79-1147-8857-8EF24B888111}" type="datetimeFigureOut">
              <a:rPr lang="fr-FR" smtClean="0"/>
              <a:pPr/>
              <a:t>20/03/2025</a:t>
            </a:fld>
            <a:endParaRPr lang="fr-FR"/>
          </a:p>
        </p:txBody>
      </p:sp>
      <p:sp>
        <p:nvSpPr>
          <p:cNvPr id="5" name="Espace réservé du pied de page 4">
            <a:extLst>
              <a:ext uri="{FF2B5EF4-FFF2-40B4-BE49-F238E27FC236}">
                <a16:creationId xmlns:a16="http://schemas.microsoft.com/office/drawing/2014/main" id="{2EC728AC-BD12-CC4F-AD36-F2ED3A40B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Poppins Light" pitchFamily="2" charset="77"/>
                <a:cs typeface="Poppins Light" pitchFamily="2" charset="77"/>
              </a:defRPr>
            </a:lvl1pPr>
          </a:lstStyle>
          <a:p>
            <a:endParaRPr lang="fr-FR"/>
          </a:p>
        </p:txBody>
      </p:sp>
      <p:sp>
        <p:nvSpPr>
          <p:cNvPr id="6" name="Espace réservé du numéro de diapositive 5">
            <a:extLst>
              <a:ext uri="{FF2B5EF4-FFF2-40B4-BE49-F238E27FC236}">
                <a16:creationId xmlns:a16="http://schemas.microsoft.com/office/drawing/2014/main" id="{1CD138A7-962C-6740-8C6D-CB4A748BD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Poppins Light" pitchFamily="2" charset="77"/>
                <a:cs typeface="Poppins Light" pitchFamily="2" charset="77"/>
              </a:defRPr>
            </a:lvl1pPr>
          </a:lstStyle>
          <a:p>
            <a:fld id="{DE666B77-2067-C44D-B07D-69963666F7D5}" type="slidenum">
              <a:rPr lang="fr-FR" smtClean="0"/>
              <a:pPr/>
              <a:t>‹N°›</a:t>
            </a:fld>
            <a:endParaRPr lang="fr-FR"/>
          </a:p>
        </p:txBody>
      </p:sp>
    </p:spTree>
    <p:extLst>
      <p:ext uri="{BB962C8B-B14F-4D97-AF65-F5344CB8AC3E}">
        <p14:creationId xmlns:p14="http://schemas.microsoft.com/office/powerpoint/2010/main" val="462823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b="0" i="0" kern="1200">
          <a:solidFill>
            <a:schemeClr val="tx1"/>
          </a:solidFill>
          <a:latin typeface="Poppins Light" pitchFamily="2" charset="77"/>
          <a:ea typeface="+mj-ea"/>
          <a:cs typeface="Poppins Light"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8.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2.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4.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20523C2-1A63-4BC4-8647-201BC6BDD2F2}"/>
              </a:ext>
            </a:extLst>
          </p:cNvPr>
          <p:cNvSpPr>
            <a:spLocks noGrp="1"/>
          </p:cNvSpPr>
          <p:nvPr>
            <p:ph type="ctrTitle"/>
            <p:custDataLst>
              <p:tags r:id="rId1"/>
            </p:custDataLst>
          </p:nvPr>
        </p:nvSpPr>
        <p:spPr/>
        <p:txBody>
          <a:bodyPr/>
          <a:lstStyle/>
          <a:p>
            <a:r>
              <a:rPr lang="fr-FR" dirty="0"/>
              <a:t>Examen conception et admin de BDD</a:t>
            </a:r>
          </a:p>
        </p:txBody>
      </p:sp>
      <p:sp>
        <p:nvSpPr>
          <p:cNvPr id="7" name="Sous-titre 6">
            <a:extLst>
              <a:ext uri="{FF2B5EF4-FFF2-40B4-BE49-F238E27FC236}">
                <a16:creationId xmlns:a16="http://schemas.microsoft.com/office/drawing/2014/main" id="{67FC92F8-1D6A-475A-A149-05D6DDF1E651}"/>
              </a:ext>
            </a:extLst>
          </p:cNvPr>
          <p:cNvSpPr>
            <a:spLocks noGrp="1"/>
          </p:cNvSpPr>
          <p:nvPr>
            <p:ph type="subTitle" idx="1"/>
            <p:custDataLst>
              <p:tags r:id="rId2"/>
            </p:custDataLst>
          </p:nvPr>
        </p:nvSpPr>
        <p:spPr/>
        <p:txBody>
          <a:bodyPr/>
          <a:lstStyle/>
          <a:p>
            <a:endParaRPr lang="fr-FR" dirty="0"/>
          </a:p>
        </p:txBody>
      </p:sp>
    </p:spTree>
    <p:extLst>
      <p:ext uri="{BB962C8B-B14F-4D97-AF65-F5344CB8AC3E}">
        <p14:creationId xmlns:p14="http://schemas.microsoft.com/office/powerpoint/2010/main" val="3144805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ctrTitle"/>
            <p:custDataLst>
              <p:tags r:id="rId1"/>
            </p:custDataLst>
          </p:nvPr>
        </p:nvSpPr>
        <p:spPr/>
        <p:txBody>
          <a:bodyPr>
            <a:normAutofit fontScale="90000"/>
          </a:bodyPr>
          <a:lstStyle/>
          <a:p>
            <a:r>
              <a:rPr lang="fr-FR" b="1" dirty="0"/>
              <a:t>Partie I : Conception de base de données</a:t>
            </a:r>
          </a:p>
        </p:txBody>
      </p:sp>
      <p:sp>
        <p:nvSpPr>
          <p:cNvPr id="3" name="Espace réservé du texte 2">
            <a:extLst>
              <a:ext uri="{FF2B5EF4-FFF2-40B4-BE49-F238E27FC236}">
                <a16:creationId xmlns:a16="http://schemas.microsoft.com/office/drawing/2014/main" id="{D8B93BE1-C000-BDE2-5F1D-CE34016CA4DB}"/>
              </a:ext>
            </a:extLst>
          </p:cNvPr>
          <p:cNvSpPr>
            <a:spLocks noGrp="1"/>
          </p:cNvSpPr>
          <p:nvPr>
            <p:ph type="body" sz="quarter" idx="10"/>
            <p:custDataLst>
              <p:tags r:id="rId2"/>
            </p:custDataLst>
          </p:nvPr>
        </p:nvSpPr>
        <p:spPr/>
        <p:txBody>
          <a:bodyPr/>
          <a:lstStyle/>
          <a:p>
            <a:r>
              <a:rPr lang="fr-FR" b="1" dirty="0"/>
              <a:t>Gastronomie &amp; Restaurants</a:t>
            </a:r>
          </a:p>
          <a:p>
            <a:r>
              <a:rPr lang="fr-FR" dirty="0"/>
              <a:t>Vous travaillez pour une entreprise spécialisée dans la gestion de chaînes de restaurants. Cette entreprise souhaite développer une nouvelle application pour gérer les différents restaurants et les chefs cuisiniers qui y travaillent.</a:t>
            </a:r>
          </a:p>
        </p:txBody>
      </p:sp>
    </p:spTree>
    <p:extLst>
      <p:ext uri="{BB962C8B-B14F-4D97-AF65-F5344CB8AC3E}">
        <p14:creationId xmlns:p14="http://schemas.microsoft.com/office/powerpoint/2010/main" val="38529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Partie I : Musique &amp; Festivals</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p:txBody>
          <a:bodyPr>
            <a:normAutofit fontScale="92500" lnSpcReduction="20000"/>
          </a:bodyPr>
          <a:lstStyle/>
          <a:p>
            <a:pPr>
              <a:buFont typeface="Arial" panose="020B0604020202020204" pitchFamily="34" charset="0"/>
              <a:buChar char="•"/>
            </a:pPr>
            <a:endParaRPr lang="fr-FR" dirty="0"/>
          </a:p>
          <a:p>
            <a:pPr>
              <a:buFont typeface="Arial" panose="020B0604020202020204" pitchFamily="34" charset="0"/>
              <a:buChar char="•"/>
            </a:pPr>
            <a:r>
              <a:rPr lang="fr-FR" dirty="0"/>
              <a:t>Un chef cuisinier est identifié par un identifiant unique. Il est important d'enregistrer son nom, sa date de naissance, les types de cuisine qu'il maîtrise (par exemple, italienne, japonaise, végétarienne, etc.), et son niveau d'expérience en années.</a:t>
            </a:r>
          </a:p>
          <a:p>
            <a:pPr>
              <a:buFont typeface="Arial" panose="020B0604020202020204" pitchFamily="34" charset="0"/>
              <a:buChar char="•"/>
            </a:pPr>
            <a:r>
              <a:rPr lang="fr-FR" dirty="0"/>
              <a:t>Un restaurant est identifié par un identifiant unique. Les informations à enregistrer sur un restaurant comprennent son nom, son adresse, son style de cuisine principal (par exemple, fast-food, gastronomique, familial, etc.), et le nombre de couverts (capacité du restaurant).</a:t>
            </a:r>
          </a:p>
          <a:p>
            <a:pPr>
              <a:buFont typeface="Arial" panose="020B0604020202020204" pitchFamily="34" charset="0"/>
              <a:buChar char="•"/>
            </a:pPr>
            <a:r>
              <a:rPr lang="fr-FR" dirty="0"/>
              <a:t>Un chef cuisinier peut travailler dans plusieurs restaurants, et un restaurant peut employer plusieurs chefs. Lorsqu'un chef cuisinier est associé à un restaurant, il est important de noter son rôle principal dans ce restaurant (par exemple, chef de partie, sous-chef, chef, etc.).</a:t>
            </a:r>
          </a:p>
        </p:txBody>
      </p:sp>
    </p:spTree>
    <p:extLst>
      <p:ext uri="{BB962C8B-B14F-4D97-AF65-F5344CB8AC3E}">
        <p14:creationId xmlns:p14="http://schemas.microsoft.com/office/powerpoint/2010/main" val="399575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Partie I : Musique &amp; Festivals</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p:txBody>
          <a:bodyPr>
            <a:normAutofit/>
          </a:bodyPr>
          <a:lstStyle/>
          <a:p>
            <a:pPr marL="457200" indent="-457200">
              <a:buFont typeface="+mj-lt"/>
              <a:buAutoNum type="arabicPeriod"/>
            </a:pPr>
            <a:r>
              <a:rPr lang="fr-FR" dirty="0"/>
              <a:t>Réalisez le Modèle Conceptuel de Données (MCD) pour répondre à ces exigences. (10 points)</a:t>
            </a:r>
          </a:p>
          <a:p>
            <a:pPr marL="457200" indent="-457200">
              <a:buFont typeface="+mj-lt"/>
              <a:buAutoNum type="arabicPeriod"/>
            </a:pPr>
            <a:r>
              <a:rPr lang="fr-FR" dirty="0"/>
              <a:t>À partir du MCD, développez le Modèle Logique de Données (MLD). (6 points)</a:t>
            </a:r>
          </a:p>
          <a:p>
            <a:pPr marL="457200" indent="-457200">
              <a:buFont typeface="+mj-lt"/>
              <a:buAutoNum type="arabicPeriod"/>
            </a:pPr>
            <a:r>
              <a:rPr lang="fr-FR" dirty="0"/>
              <a:t>À partir du MPD, développez le Modèle Logique de Données (MLD). (4 points)</a:t>
            </a:r>
          </a:p>
          <a:p>
            <a:pPr marL="457200" indent="-457200">
              <a:buFont typeface="+mj-lt"/>
              <a:buAutoNum type="arabicPeriod"/>
            </a:pPr>
            <a:endParaRPr lang="fr-FR" dirty="0"/>
          </a:p>
          <a:p>
            <a:pPr marL="0" indent="0">
              <a:buNone/>
            </a:pPr>
            <a:r>
              <a:rPr lang="fr-FR" dirty="0"/>
              <a:t>Vous me rendrez ces MCD et MLD dans un fichier </a:t>
            </a:r>
            <a:r>
              <a:rPr lang="fr-FR" dirty="0" err="1"/>
              <a:t>drawio</a:t>
            </a:r>
            <a:r>
              <a:rPr lang="fr-FR" dirty="0"/>
              <a:t> chacun.</a:t>
            </a:r>
          </a:p>
        </p:txBody>
      </p:sp>
    </p:spTree>
    <p:extLst>
      <p:ext uri="{BB962C8B-B14F-4D97-AF65-F5344CB8AC3E}">
        <p14:creationId xmlns:p14="http://schemas.microsoft.com/office/powerpoint/2010/main" val="128568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ctrTitle"/>
            <p:custDataLst>
              <p:tags r:id="rId1"/>
            </p:custDataLst>
          </p:nvPr>
        </p:nvSpPr>
        <p:spPr/>
        <p:txBody>
          <a:bodyPr>
            <a:normAutofit fontScale="90000"/>
          </a:bodyPr>
          <a:lstStyle/>
          <a:p>
            <a:r>
              <a:rPr lang="fr-FR" b="1" dirty="0"/>
              <a:t>Partie 2 : ADMINISTRATION DE BASE DE DONNÉES</a:t>
            </a:r>
          </a:p>
        </p:txBody>
      </p:sp>
      <p:sp>
        <p:nvSpPr>
          <p:cNvPr id="3" name="Espace réservé du texte 2">
            <a:extLst>
              <a:ext uri="{FF2B5EF4-FFF2-40B4-BE49-F238E27FC236}">
                <a16:creationId xmlns:a16="http://schemas.microsoft.com/office/drawing/2014/main" id="{D8B93BE1-C000-BDE2-5F1D-CE34016CA4DB}"/>
              </a:ext>
            </a:extLst>
          </p:cNvPr>
          <p:cNvSpPr>
            <a:spLocks noGrp="1"/>
          </p:cNvSpPr>
          <p:nvPr>
            <p:ph type="body" sz="quarter" idx="10"/>
            <p:custDataLst>
              <p:tags r:id="rId2"/>
            </p:custDataLst>
          </p:nvPr>
        </p:nvSpPr>
        <p:spPr/>
        <p:txBody>
          <a:bodyPr/>
          <a:lstStyle/>
          <a:p>
            <a:r>
              <a:rPr lang="fr-FR" b="1" dirty="0"/>
              <a:t>Gestion de Bibliothèque </a:t>
            </a:r>
          </a:p>
          <a:p>
            <a:r>
              <a:rPr lang="fr-FR" dirty="0"/>
              <a:t>Vous travaillez pour une bibliothèque municipale qui souhaite développer une nouvelle application pour gérer les emprunts de livres et les adhérents.</a:t>
            </a:r>
          </a:p>
          <a:p>
            <a:r>
              <a:rPr lang="fr-FR" dirty="0"/>
              <a:t>2 points par question</a:t>
            </a:r>
          </a:p>
        </p:txBody>
      </p:sp>
    </p:spTree>
    <p:extLst>
      <p:ext uri="{BB962C8B-B14F-4D97-AF65-F5344CB8AC3E}">
        <p14:creationId xmlns:p14="http://schemas.microsoft.com/office/powerpoint/2010/main" val="4751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Partie I : Etudiants et notes</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p:txBody>
          <a:bodyPr>
            <a:normAutofit/>
          </a:bodyPr>
          <a:lstStyle/>
          <a:p>
            <a:pPr marL="0" indent="0">
              <a:buNone/>
            </a:pPr>
            <a:r>
              <a:rPr lang="fr-FR" sz="1600" dirty="0"/>
              <a:t>Soit le modèle relationnel suivant pour la gestion des emprunts de livres dans une bibliothèque :</a:t>
            </a:r>
          </a:p>
          <a:p>
            <a:pPr>
              <a:buFont typeface="Arial" panose="020B0604020202020204" pitchFamily="34" charset="0"/>
              <a:buChar char="•"/>
            </a:pPr>
            <a:r>
              <a:rPr lang="fr-FR" sz="1600" dirty="0"/>
              <a:t>adhérents(</a:t>
            </a:r>
            <a:r>
              <a:rPr lang="fr-FR" sz="1600" b="1" u="sng" dirty="0" err="1"/>
              <a:t>id_adhérent</a:t>
            </a:r>
            <a:r>
              <a:rPr lang="fr-FR" sz="1600" dirty="0"/>
              <a:t>, nom, adresse, </a:t>
            </a:r>
            <a:r>
              <a:rPr lang="fr-FR" sz="1600" dirty="0" err="1"/>
              <a:t>date_inscription</a:t>
            </a:r>
            <a:r>
              <a:rPr lang="fr-FR" sz="1600" dirty="0"/>
              <a:t>, </a:t>
            </a:r>
            <a:r>
              <a:rPr lang="fr-FR" sz="1600" dirty="0" err="1"/>
              <a:t>a_surveiller</a:t>
            </a:r>
            <a:r>
              <a:rPr lang="fr-FR" sz="1600" dirty="0"/>
              <a:t>)</a:t>
            </a:r>
          </a:p>
          <a:p>
            <a:pPr>
              <a:buFont typeface="Arial" panose="020B0604020202020204" pitchFamily="34" charset="0"/>
              <a:buChar char="•"/>
            </a:pPr>
            <a:r>
              <a:rPr lang="fr-FR" sz="1600" dirty="0"/>
              <a:t>livres(</a:t>
            </a:r>
            <a:r>
              <a:rPr lang="fr-FR" sz="1600" b="1" u="sng" dirty="0" err="1"/>
              <a:t>isbn</a:t>
            </a:r>
            <a:r>
              <a:rPr lang="fr-FR" sz="1600" dirty="0"/>
              <a:t>, titre, auteur, </a:t>
            </a:r>
            <a:r>
              <a:rPr lang="fr-FR" sz="1600" dirty="0" err="1"/>
              <a:t>année_publication</a:t>
            </a:r>
            <a:r>
              <a:rPr lang="fr-FR" sz="1600" dirty="0"/>
              <a:t>, disponible)</a:t>
            </a:r>
          </a:p>
          <a:p>
            <a:pPr>
              <a:buFont typeface="Arial" panose="020B0604020202020204" pitchFamily="34" charset="0"/>
              <a:buChar char="•"/>
            </a:pPr>
            <a:r>
              <a:rPr lang="fr-FR" sz="1600" dirty="0"/>
              <a:t>emprunts</a:t>
            </a:r>
            <a:r>
              <a:rPr lang="fr-FR" sz="1600" b="1" u="sng" dirty="0"/>
              <a:t>(#id_adhérent, #isbn</a:t>
            </a:r>
            <a:r>
              <a:rPr lang="fr-FR" sz="1600" dirty="0"/>
              <a:t>, </a:t>
            </a:r>
            <a:r>
              <a:rPr lang="fr-FR" sz="1600" dirty="0" err="1"/>
              <a:t>date_emprunt</a:t>
            </a:r>
            <a:r>
              <a:rPr lang="fr-FR" sz="1600" dirty="0"/>
              <a:t>, </a:t>
            </a:r>
            <a:r>
              <a:rPr lang="fr-FR" sz="1600" dirty="0" err="1"/>
              <a:t>date_retour</a:t>
            </a:r>
            <a:r>
              <a:rPr lang="fr-FR" sz="1600" dirty="0"/>
              <a:t>)</a:t>
            </a:r>
          </a:p>
        </p:txBody>
      </p:sp>
    </p:spTree>
    <p:extLst>
      <p:ext uri="{BB962C8B-B14F-4D97-AF65-F5344CB8AC3E}">
        <p14:creationId xmlns:p14="http://schemas.microsoft.com/office/powerpoint/2010/main" val="1421695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A3E809-48ED-43FE-AEBB-BBBA54D7E954}"/>
              </a:ext>
            </a:extLst>
          </p:cNvPr>
          <p:cNvSpPr>
            <a:spLocks noGrp="1"/>
          </p:cNvSpPr>
          <p:nvPr>
            <p:ph type="title"/>
            <p:custDataLst>
              <p:tags r:id="rId1"/>
            </p:custDataLst>
          </p:nvPr>
        </p:nvSpPr>
        <p:spPr/>
        <p:txBody>
          <a:bodyPr>
            <a:normAutofit/>
          </a:bodyPr>
          <a:lstStyle/>
          <a:p>
            <a:r>
              <a:rPr lang="fr-FR" b="1" dirty="0"/>
              <a:t>Partie I </a:t>
            </a:r>
            <a:r>
              <a:rPr lang="fr-FR" b="1"/>
              <a:t>: Etudiants et notes</a:t>
            </a:r>
            <a:endParaRPr lang="fr-FR" dirty="0"/>
          </a:p>
        </p:txBody>
      </p:sp>
      <p:sp>
        <p:nvSpPr>
          <p:cNvPr id="6" name="Espace réservé du texte 5">
            <a:extLst>
              <a:ext uri="{FF2B5EF4-FFF2-40B4-BE49-F238E27FC236}">
                <a16:creationId xmlns:a16="http://schemas.microsoft.com/office/drawing/2014/main" id="{3ED34965-3B86-412A-8DAD-B56049B4DAFF}"/>
              </a:ext>
            </a:extLst>
          </p:cNvPr>
          <p:cNvSpPr>
            <a:spLocks noGrp="1"/>
          </p:cNvSpPr>
          <p:nvPr>
            <p:ph type="body" sz="quarter" idx="10"/>
            <p:custDataLst>
              <p:tags r:id="rId2"/>
            </p:custDataLst>
          </p:nvPr>
        </p:nvSpPr>
        <p:spPr>
          <a:xfrm>
            <a:off x="888521" y="1396720"/>
            <a:ext cx="10602968" cy="4667650"/>
          </a:xfrm>
        </p:spPr>
        <p:txBody>
          <a:bodyPr>
            <a:normAutofit fontScale="92500" lnSpcReduction="20000"/>
          </a:bodyPr>
          <a:lstStyle/>
          <a:p>
            <a:pPr marL="0" indent="0">
              <a:lnSpc>
                <a:spcPct val="107000"/>
              </a:lnSpc>
              <a:spcAft>
                <a:spcPts val="8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Vous devrez me remettre dans un fichier exam-2.sql les requêtes permettant de :</a:t>
            </a:r>
          </a:p>
          <a:p>
            <a:pPr>
              <a:buFont typeface="+mj-lt"/>
              <a:buAutoNum type="arabicPeriod"/>
            </a:pPr>
            <a:r>
              <a:rPr lang="fr-FR" sz="1600" dirty="0"/>
              <a:t>Créer la base de données « </a:t>
            </a:r>
            <a:r>
              <a:rPr lang="fr-FR" sz="1600" dirty="0" err="1"/>
              <a:t>bibliotheque</a:t>
            </a:r>
            <a:r>
              <a:rPr lang="fr-FR" sz="1600" dirty="0"/>
              <a:t> » en UTF8. </a:t>
            </a:r>
            <a:br>
              <a:rPr lang="fr-FR" sz="1600" dirty="0"/>
            </a:br>
            <a:r>
              <a:rPr lang="fr-FR" sz="1600" dirty="0"/>
              <a:t>Créer les 3 tables en respectant les contraintes de relation et de référence. Les # ne doivent pas paraître dans le nom des champs.</a:t>
            </a:r>
          </a:p>
          <a:p>
            <a:pPr>
              <a:buFont typeface="+mj-lt"/>
              <a:buAutoNum type="arabicPeriod"/>
            </a:pPr>
            <a:r>
              <a:rPr lang="fr-FR" sz="1600" dirty="0"/>
              <a:t>Créer un utilisateur « </a:t>
            </a:r>
            <a:r>
              <a:rPr lang="fr-FR" sz="1600" dirty="0" err="1"/>
              <a:t>bibliothecaire</a:t>
            </a:r>
            <a:r>
              <a:rPr lang="fr-FR" sz="1600" dirty="0"/>
              <a:t> » avec le mot de passe « secret » ayant accès uniquement à cette base de données </a:t>
            </a:r>
            <a:r>
              <a:rPr lang="fr-FR" sz="1600" dirty="0" err="1"/>
              <a:t>bibliotheque</a:t>
            </a:r>
            <a:r>
              <a:rPr lang="fr-FR" sz="1600" dirty="0"/>
              <a:t> avec tous les droits.</a:t>
            </a:r>
          </a:p>
          <a:p>
            <a:pPr>
              <a:buFont typeface="+mj-lt"/>
              <a:buAutoNum type="arabicPeriod"/>
            </a:pPr>
            <a:r>
              <a:rPr lang="fr-FR" sz="1600" dirty="0"/>
              <a:t>Ajouter les adhérents : Jane Austen, Charles Dickens, Jules Verne, Mary Shelley. </a:t>
            </a:r>
            <a:br>
              <a:rPr lang="fr-FR" sz="1600" dirty="0"/>
            </a:br>
            <a:r>
              <a:rPr lang="fr-FR" sz="1600" dirty="0"/>
              <a:t>Ajouter les livres : "Orgueil et Préjugés", "David Copperfield", "Vingt mille lieues sous les mers", "Frankenstein".</a:t>
            </a:r>
            <a:br>
              <a:rPr lang="fr-FR" sz="1600" dirty="0"/>
            </a:br>
            <a:r>
              <a:rPr lang="fr-FR" sz="1600" dirty="0"/>
              <a:t>Ajouter des emprunts pour que chaque adhérent emprunte chaque chaque livre.</a:t>
            </a:r>
          </a:p>
          <a:p>
            <a:pPr>
              <a:buFont typeface="+mj-lt"/>
              <a:buAutoNum type="arabicPeriod"/>
            </a:pPr>
            <a:r>
              <a:rPr lang="fr-FR" sz="1600" dirty="0"/>
              <a:t>Charles Dickens déménage, mettez à jour son adresse dans la base de données. </a:t>
            </a:r>
          </a:p>
          <a:p>
            <a:pPr>
              <a:buFont typeface="+mj-lt"/>
              <a:buAutoNum type="arabicPeriod"/>
            </a:pPr>
            <a:r>
              <a:rPr lang="fr-FR" sz="1600" dirty="0"/>
              <a:t>Un livre est empruntable 30 jours, faites une vue qui affiche les personnes qui ont des livres en retard et les livres en question</a:t>
            </a:r>
          </a:p>
          <a:p>
            <a:pPr>
              <a:buFont typeface="+mj-lt"/>
              <a:buAutoNum type="arabicPeriod"/>
            </a:pPr>
            <a:r>
              <a:rPr lang="fr-FR" sz="1600" dirty="0"/>
              <a:t>Créer un trigger qui passe le booléen « disponible » à </a:t>
            </a:r>
            <a:r>
              <a:rPr lang="fr-FR" sz="1600" dirty="0" err="1"/>
              <a:t>true</a:t>
            </a:r>
            <a:r>
              <a:rPr lang="fr-FR" sz="1600" dirty="0"/>
              <a:t> si la date de retour d’un livre est précisée</a:t>
            </a:r>
          </a:p>
          <a:p>
            <a:pPr>
              <a:buFont typeface="+mj-lt"/>
              <a:buAutoNum type="arabicPeriod"/>
            </a:pPr>
            <a:r>
              <a:rPr lang="fr-FR" sz="1600" dirty="0"/>
              <a:t>Créer une procédure stockée qui passe le booléen « </a:t>
            </a:r>
            <a:r>
              <a:rPr lang="fr-FR" sz="1600" dirty="0" err="1"/>
              <a:t>a_surveiller</a:t>
            </a:r>
            <a:r>
              <a:rPr lang="fr-FR" sz="1600" dirty="0"/>
              <a:t> » à </a:t>
            </a:r>
            <a:r>
              <a:rPr lang="fr-FR" sz="1600" dirty="0" err="1"/>
              <a:t>true</a:t>
            </a:r>
            <a:r>
              <a:rPr lang="fr-FR" sz="1600" dirty="0"/>
              <a:t> si une personne a un retard de plus de 30 jours</a:t>
            </a:r>
          </a:p>
          <a:p>
            <a:pPr>
              <a:buFont typeface="+mj-lt"/>
              <a:buAutoNum type="arabicPeriod"/>
            </a:pPr>
            <a:r>
              <a:rPr lang="fr-FR" sz="1600" dirty="0"/>
              <a:t>Mary Shelley arrête son adhésion à la bibliothèque, supprimez son enregistrement de la base de données.</a:t>
            </a:r>
          </a:p>
          <a:p>
            <a:pPr>
              <a:buFont typeface="+mj-lt"/>
              <a:buAutoNum type="arabicPeriod"/>
            </a:pPr>
            <a:r>
              <a:rPr lang="fr-FR" sz="1600" dirty="0"/>
              <a:t>Sur quel(s) champ(s) pourrait-on mettre un index pour optimiser les requêtes et pourquoi ?</a:t>
            </a:r>
          </a:p>
          <a:p>
            <a:pPr>
              <a:buFont typeface="+mj-lt"/>
              <a:buAutoNum type="arabicPeriod"/>
            </a:pPr>
            <a:r>
              <a:rPr lang="fr-FR" sz="1600" dirty="0"/>
              <a:t>La bibliothèque doit se conformer à la RGPD. Quelle requête SQL utiliseriez-vous pour anonymiser la base de données? pour supprimer toute la base de données ?</a:t>
            </a:r>
          </a:p>
          <a:p>
            <a:pPr marL="0" lvl="0" indent="0">
              <a:lnSpc>
                <a:spcPct val="107000"/>
              </a:lnSpc>
              <a:buNone/>
            </a:pPr>
            <a:endParaRPr lang="fr-F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300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A3C23EB-8CBD-45BA-A23E-5A20BEDC420D}"/>
              </a:ext>
            </a:extLst>
          </p:cNvPr>
          <p:cNvSpPr>
            <a:spLocks noGrp="1"/>
          </p:cNvSpPr>
          <p:nvPr>
            <p:ph type="ctrTitle"/>
            <p:custDataLst>
              <p:tags r:id="rId1"/>
            </p:custDataLst>
          </p:nvPr>
        </p:nvSpPr>
        <p:spPr/>
        <p:txBody>
          <a:bodyPr/>
          <a:lstStyle/>
          <a:p>
            <a:r>
              <a:rPr lang="fr-FR" dirty="0"/>
              <a:t>FIN</a:t>
            </a:r>
          </a:p>
        </p:txBody>
      </p:sp>
      <p:sp>
        <p:nvSpPr>
          <p:cNvPr id="5" name="Sous-titre 4">
            <a:extLst>
              <a:ext uri="{FF2B5EF4-FFF2-40B4-BE49-F238E27FC236}">
                <a16:creationId xmlns:a16="http://schemas.microsoft.com/office/drawing/2014/main" id="{D9173067-1FF1-42E3-BEC8-6AA0D8B65992}"/>
              </a:ext>
            </a:extLst>
          </p:cNvPr>
          <p:cNvSpPr>
            <a:spLocks noGrp="1"/>
          </p:cNvSpPr>
          <p:nvPr>
            <p:ph type="subTitle" idx="1"/>
            <p:custDataLst>
              <p:tags r:id="rId2"/>
            </p:custDataLst>
          </p:nvPr>
        </p:nvSpPr>
        <p:spPr/>
        <p:txBody>
          <a:bodyPr/>
          <a:lstStyle/>
          <a:p>
            <a:r>
              <a:rPr lang="fr-FR" dirty="0"/>
              <a:t>Examen conception </a:t>
            </a:r>
          </a:p>
          <a:p>
            <a:r>
              <a:rPr lang="fr-FR" dirty="0"/>
              <a:t>et admin de BDD</a:t>
            </a:r>
          </a:p>
        </p:txBody>
      </p:sp>
      <p:sp>
        <p:nvSpPr>
          <p:cNvPr id="6" name="Espace réservé du texte 5">
            <a:extLst>
              <a:ext uri="{FF2B5EF4-FFF2-40B4-BE49-F238E27FC236}">
                <a16:creationId xmlns:a16="http://schemas.microsoft.com/office/drawing/2014/main" id="{4576CDBD-FCB5-4984-8F1B-7DBB93286219}"/>
              </a:ext>
            </a:extLst>
          </p:cNvPr>
          <p:cNvSpPr>
            <a:spLocks noGrp="1"/>
          </p:cNvSpPr>
          <p:nvPr>
            <p:ph type="body" sz="quarter" idx="10"/>
            <p:custDataLst>
              <p:tags r:id="rId3"/>
            </p:custDataLst>
          </p:nvPr>
        </p:nvSpPr>
        <p:spPr/>
        <p:txBody>
          <a:bodyPr/>
          <a:lstStyle/>
          <a:p>
            <a:endParaRPr lang="fr-FR" dirty="0"/>
          </a:p>
        </p:txBody>
      </p:sp>
    </p:spTree>
    <p:extLst>
      <p:ext uri="{BB962C8B-B14F-4D97-AF65-F5344CB8AC3E}">
        <p14:creationId xmlns:p14="http://schemas.microsoft.com/office/powerpoint/2010/main" val="22377398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ITR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X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7418</TotalTime>
  <Words>688</Words>
  <Application>Microsoft Office PowerPoint</Application>
  <PresentationFormat>Grand écran</PresentationFormat>
  <Paragraphs>40</Paragraphs>
  <Slides>8</Slides>
  <Notes>0</Notes>
  <HiddenSlides>0</HiddenSlides>
  <MMClips>0</MMClips>
  <ScaleCrop>false</ScaleCrop>
  <HeadingPairs>
    <vt:vector size="6" baseType="variant">
      <vt:variant>
        <vt:lpstr>Polices utilisées</vt:lpstr>
      </vt:variant>
      <vt:variant>
        <vt:i4>5</vt:i4>
      </vt:variant>
      <vt:variant>
        <vt:lpstr>Thème</vt:lpstr>
      </vt:variant>
      <vt:variant>
        <vt:i4>3</vt:i4>
      </vt:variant>
      <vt:variant>
        <vt:lpstr>Titres des diapositives</vt:lpstr>
      </vt:variant>
      <vt:variant>
        <vt:i4>8</vt:i4>
      </vt:variant>
    </vt:vector>
  </HeadingPairs>
  <TitlesOfParts>
    <vt:vector size="16" baseType="lpstr">
      <vt:lpstr>Arial</vt:lpstr>
      <vt:lpstr>Calibri</vt:lpstr>
      <vt:lpstr>Century Gothic</vt:lpstr>
      <vt:lpstr>Poppins Light</vt:lpstr>
      <vt:lpstr>Poppins Medium</vt:lpstr>
      <vt:lpstr>TITRES</vt:lpstr>
      <vt:lpstr>CONTENU</vt:lpstr>
      <vt:lpstr>FIXES</vt:lpstr>
      <vt:lpstr>Examen conception et admin de BDD</vt:lpstr>
      <vt:lpstr>Partie I : Conception de base de données</vt:lpstr>
      <vt:lpstr>Partie I : Musique &amp; Festivals</vt:lpstr>
      <vt:lpstr>Partie I : Musique &amp; Festivals</vt:lpstr>
      <vt:lpstr>Partie 2 : ADMINISTRATION DE BASE DE DONNÉES</vt:lpstr>
      <vt:lpstr>Partie I : Etudiants et notes</vt:lpstr>
      <vt:lpstr>Partie I : Etudiants et notes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Lucas TULEWICZ</dc:creator>
  <cp:lastModifiedBy>Pierre PEZET (EXT)</cp:lastModifiedBy>
  <cp:revision>273</cp:revision>
  <dcterms:created xsi:type="dcterms:W3CDTF">2021-02-17T14:46:33Z</dcterms:created>
  <dcterms:modified xsi:type="dcterms:W3CDTF">2025-03-20T11:04:05Z</dcterms:modified>
</cp:coreProperties>
</file>